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0367412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193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01659918"/>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0,016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4799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0,96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90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0,449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0,057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0,225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50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0,249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13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12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13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22-24,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32-34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dirty="0" smtClean="0">
              <a:latin typeface="Times New Roman" pitchFamily="18" charset="0"/>
              <a:cs typeface="Times New Roman" pitchFamily="18" charset="0"/>
            </a:endParaRP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14 </a:t>
            </a:r>
            <a:r>
              <a:rPr lang="kk-KZ" sz="1100" b="1" dirty="0" smtClean="0">
                <a:solidFill>
                  <a:srgbClr val="000000"/>
                </a:solidFill>
                <a:latin typeface="Times New Roman" pitchFamily="18" charset="0"/>
                <a:cs typeface="Times New Roman" pitchFamily="18" charset="0"/>
                <a:sym typeface="+mn-ea"/>
              </a:rPr>
              <a:t>шілдеге</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13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prstClr val="black"/>
                </a:solidFill>
                <a:latin typeface="Times New Roman" pitchFamily="18" charset="0"/>
                <a:cs typeface="Times New Roman" pitchFamily="18" charset="0"/>
              </a:rPr>
              <a:t>Б</a:t>
            </a:r>
            <a:r>
              <a:rPr lang="ru-RU" sz="1100" dirty="0" err="1" smtClean="0">
                <a:solidFill>
                  <a:prstClr val="black"/>
                </a:solidFill>
                <a:latin typeface="Times New Roman" pitchFamily="18" charset="0"/>
                <a:cs typeface="Times New Roman" pitchFamily="18" charset="0"/>
              </a:rPr>
              <a:t>ұлтты</a:t>
            </a:r>
            <a:r>
              <a:rPr lang="ru-RU" sz="1100" dirty="0">
                <a:solidFill>
                  <a:prstClr val="black"/>
                </a:solidFill>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2-7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20-22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13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14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жиналуына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жоғарлауы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33039</TotalTime>
  <Words>561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6496</cp:revision>
  <cp:lastPrinted>2021-07-01T03:56:27Z</cp:lastPrinted>
  <dcterms:created xsi:type="dcterms:W3CDTF">2018-03-27T06:03:00Z</dcterms:created>
  <dcterms:modified xsi:type="dcterms:W3CDTF">2025-07-12T06:16:37Z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