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18"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3280193"/>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шілдеге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3129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a:t>
            </a:r>
            <a:r>
              <a:rPr lang="ru-RU" sz="1200" dirty="0" err="1" smtClean="0">
                <a:latin typeface="Times New Roman" pitchFamily="18" charset="0"/>
                <a:cs typeface="Times New Roman" pitchFamily="18" charset="0"/>
              </a:rPr>
              <a:t>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a:t>
            </a:r>
            <a:r>
              <a:rPr lang="ru-RU" sz="1200" dirty="0" err="1" smtClean="0">
                <a:latin typeface="Times New Roman" pitchFamily="18" charset="0"/>
                <a:cs typeface="Times New Roman" pitchFamily="18" charset="0"/>
              </a:rPr>
              <a:t>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солтүстіктен</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3–8 </a:t>
            </a:r>
            <a:r>
              <a:rPr lang="ru-RU" sz="1200" dirty="0">
                <a:latin typeface="Times New Roman" pitchFamily="18" charset="0"/>
                <a:cs typeface="Times New Roman" pitchFamily="18" charset="0"/>
              </a:rPr>
              <a:t>м/с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algn="just">
              <a:tabLst>
                <a:tab pos="3411538" algn="l"/>
              </a:tabLst>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150" b="1" dirty="0" smtClean="0">
                <a:latin typeface="Times New Roman" panose="02020603050405020304" pitchFamily="18" charset="0"/>
                <a:cs typeface="Times New Roman" panose="02020603050405020304" pitchFamily="18" charset="0"/>
              </a:rPr>
              <a:t>14 шілдеге2025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13</a:t>
            </a:r>
            <a:r>
              <a:rPr lang="en-US"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14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өткінші жаңбыр, найзағай. </a:t>
            </a:r>
            <a:r>
              <a:rPr lang="kk-KZ" altLang="ru-RU" sz="1200" dirty="0" smtClean="0">
                <a:latin typeface="Times New Roman" panose="02020603050405020304" pitchFamily="18" charset="0"/>
                <a:cs typeface="Times New Roman" panose="02020603050405020304" pitchFamily="18" charset="0"/>
              </a:rPr>
              <a:t>Солтүстік-шығыстан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12-14 градус </a:t>
            </a:r>
            <a:r>
              <a:rPr lang="kk-KZ" altLang="ru-RU" sz="1200" dirty="0">
                <a:latin typeface="Times New Roman" panose="02020603050405020304" pitchFamily="18" charset="0"/>
                <a:cs typeface="Times New Roman" panose="02020603050405020304" pitchFamily="18" charset="0"/>
              </a:rPr>
              <a:t>жылы.</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8463808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24754</TotalTime>
  <Words>568</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4817</cp:revision>
  <cp:lastPrinted>2021-07-01T03:56:27Z</cp:lastPrinted>
  <dcterms:created xsi:type="dcterms:W3CDTF">2018-03-27T06:03:00Z</dcterms:created>
  <dcterms:modified xsi:type="dcterms:W3CDTF">2025-07-12T08:27:15Z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