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872" y="24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193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a:t>
            </a:r>
            <a:r>
              <a:rPr lang="ru-RU" altLang="ru-RU" sz="1200" b="1" dirty="0" smtClean="0">
                <a:solidFill>
                  <a:srgbClr val="000000"/>
                </a:solidFill>
                <a:latin typeface="Times New Roman" pitchFamily="18" charset="0"/>
                <a:cs typeface="Times New Roman" pitchFamily="18" charset="0"/>
              </a:rPr>
              <a:t>2 </a:t>
            </a:r>
            <a:r>
              <a:rPr lang="ru-RU" altLang="ru-RU" sz="1200" b="1" dirty="0" err="1">
                <a:solidFill>
                  <a:srgbClr val="000000"/>
                </a:solidFill>
                <a:latin typeface="Times New Roman" pitchFamily="18" charset="0"/>
                <a:cs typeface="Times New Roman" pitchFamily="18" charset="0"/>
              </a:rPr>
              <a:t>шілде</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77075859"/>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17</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84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85</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0,21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76672"/>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13 </a:t>
            </a:r>
            <a:r>
              <a:rPr lang="kk-KZ" sz="1100" b="1" dirty="0" smtClean="0">
                <a:solidFill>
                  <a:srgbClr val="000000"/>
                </a:solidFill>
                <a:latin typeface="Times New Roman" pitchFamily="18" charset="0"/>
                <a:cs typeface="Times New Roman" pitchFamily="18" charset="0"/>
              </a:rPr>
              <a:t>шілдеге</a:t>
            </a:r>
            <a:r>
              <a:rPr lang="kk-KZ" altLang="ru-RU" sz="1100" b="1" dirty="0" smtClean="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12 </a:t>
            </a:r>
            <a:r>
              <a:rPr lang="ru-RU" altLang="ru-RU" sz="1100" b="1" dirty="0" err="1">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13</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smtClean="0">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 жаңбыр, найзағай</a:t>
            </a:r>
            <a:r>
              <a:rPr lang="kk-KZ" sz="1100" dirty="0" smtClean="0"/>
              <a:t> күндіз бұршақ</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күші 9-14, күндіз екпіні  15-20 м/с. Ауа температурасы түнде 12-14, күндіз 20-22 градус жылы.</a:t>
            </a:r>
          </a:p>
          <a:p>
            <a:pPr lvl="0" indent="182563" algn="ctr">
              <a:tabLst>
                <a:tab pos="182563" algn="l"/>
              </a:tabLst>
            </a:pPr>
            <a:r>
              <a:rPr lang="kk-KZ" sz="1100"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14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13</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14</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Б</a:t>
            </a:r>
            <a:r>
              <a:rPr lang="ru-RU" sz="1100" dirty="0" smtClean="0">
                <a:latin typeface="Times New Roman" pitchFamily="18" charset="0"/>
                <a:cs typeface="Times New Roman" pitchFamily="18" charset="0"/>
              </a:rPr>
              <a:t>ұлтты, </a:t>
            </a:r>
            <a:r>
              <a:rPr lang="ru-RU" sz="1100" dirty="0" err="1" smtClean="0">
                <a:latin typeface="Times New Roman" pitchFamily="18" charset="0"/>
                <a:cs typeface="Times New Roman" pitchFamily="18" charset="0"/>
              </a:rPr>
              <a:t>жаңбыр, найзағай</a:t>
            </a:r>
            <a:r>
              <a:rPr lang="kk-KZ" sz="1100" dirty="0" smtClean="0">
                <a:latin typeface="Times New Roman" pitchFamily="18" charset="0"/>
                <a:cs typeface="Times New Roman" pitchFamily="18" charset="0"/>
              </a:rPr>
              <a:t>. Солтүстік-батыстан жел соғады, күші 9-14 м/с. Ауа температурасы 12-14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13 </a:t>
            </a:r>
            <a:r>
              <a:rPr lang="kk-KZ" sz="1100" dirty="0">
                <a:solidFill>
                  <a:srgbClr val="000000"/>
                </a:solidFill>
                <a:latin typeface="Times New Roman" pitchFamily="18" charset="0"/>
                <a:cs typeface="Times New Roman" pitchFamily="18" charset="0"/>
              </a:rPr>
              <a:t>шілдеге</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14</a:t>
            </a:r>
            <a:r>
              <a:rPr lang="ru-RU"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шілдеге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/Т. </a:t>
            </a:r>
            <a:r>
              <a:rPr lang="ru-RU" altLang="ru-RU" sz="1200" b="1" i="1" smtClean="0">
                <a:solidFill>
                  <a:srgbClr val="000000"/>
                </a:solidFill>
                <a:latin typeface="Times New Roman" panose="02020603050405020304" pitchFamily="18" charset="0"/>
                <a:cs typeface="Times New Roman" panose="02020603050405020304" pitchFamily="18" charset="0"/>
              </a:rPr>
              <a:t>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16699</TotalTime>
  <Words>559</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6581</cp:revision>
  <cp:lastPrinted>2021-07-01T03:56:27Z</cp:lastPrinted>
  <dcterms:created xsi:type="dcterms:W3CDTF">2018-03-27T06:03:00Z</dcterms:created>
  <dcterms:modified xsi:type="dcterms:W3CDTF">2025-07-12T08:38:13Z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