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120719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12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0373124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1872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0.374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42810"/>
            <a:ext cx="4726961" cy="141577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a:t>
            </a:r>
            <a:r>
              <a:rPr lang="ru-RU" altLang="ru-RU" sz="1050" b="1" dirty="0" err="1">
                <a:solidFill>
                  <a:prstClr val="black"/>
                </a:solidFill>
                <a:latin typeface="Times New Roman" panose="02020603050405020304" pitchFamily="18" charset="0"/>
                <a:cs typeface="Times New Roman" panose="02020603050405020304" pitchFamily="18" charset="0"/>
              </a:rPr>
              <a:t>қаласы</a:t>
            </a:r>
            <a:r>
              <a:rPr lang="ru-RU" altLang="ru-RU" sz="1050" b="1" dirty="0">
                <a:solidFill>
                  <a:prstClr val="black"/>
                </a:solidFill>
                <a:latin typeface="Times New Roman" panose="02020603050405020304" pitchFamily="18" charset="0"/>
                <a:cs typeface="Times New Roman" panose="02020603050405020304" pitchFamily="18" charset="0"/>
              </a:rPr>
              <a:t> бойынша 13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12 шілде с. 20-ден 13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kern="1400" dirty="0">
                <a:solidFill>
                  <a:srgbClr val="000000"/>
                </a:solidFill>
                <a:latin typeface="Times New Roman" panose="02020603050405020304" pitchFamily="18" charset="0"/>
                <a:cs typeface="Times New Roman" panose="02020603050405020304" pitchFamily="18" charset="0"/>
              </a:rPr>
              <a:t>9-14</a:t>
            </a:r>
            <a:r>
              <a:rPr lang="kk-KZ" sz="1100" dirty="0">
                <a:latin typeface="Times New Roman" panose="02020603050405020304" pitchFamily="18" charset="0"/>
                <a:cs typeface="Times New Roman" panose="02020603050405020304" pitchFamily="18" charset="0"/>
              </a:rPr>
              <a:t> м/с. Ауа температурасы </a:t>
            </a:r>
            <a:r>
              <a:rPr lang="kk-KZ" sz="1100">
                <a:latin typeface="Times New Roman" panose="02020603050405020304" pitchFamily="18" charset="0"/>
                <a:cs typeface="Times New Roman" panose="02020603050405020304" pitchFamily="18" charset="0"/>
              </a:rPr>
              <a:t>түнде 12-14, </a:t>
            </a:r>
            <a:r>
              <a:rPr lang="kk-KZ" sz="1100" dirty="0">
                <a:latin typeface="Times New Roman" panose="02020603050405020304" pitchFamily="18" charset="0"/>
                <a:cs typeface="Times New Roman" panose="02020603050405020304" pitchFamily="18" charset="0"/>
              </a:rPr>
              <a:t>күндіз 23-25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14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13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14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жаңбыр, найзағай.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14-16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13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14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42327</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6501</cp:revision>
  <cp:lastPrinted>2023-01-16T10:13:34Z</cp:lastPrinted>
  <dcterms:created xsi:type="dcterms:W3CDTF">2018-03-27T06:03:00Z</dcterms:created>
  <dcterms:modified xsi:type="dcterms:W3CDTF">2025-07-12T06:35:40Z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