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3828" y="-2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99129567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193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июля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июля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12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июля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19-21, днем 30-32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июля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8584051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27019</TotalTime>
  <Words>593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4874</cp:revision>
  <cp:lastPrinted>2021-07-01T03:56:27Z</cp:lastPrinted>
  <dcterms:created xsi:type="dcterms:W3CDTF">2018-03-27T06:03:00Z</dcterms:created>
  <dcterms:modified xsi:type="dcterms:W3CDTF">2025-07-12T08:36:01Z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