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1452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3163205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северо-западный, северный 3-8 м/с. Температура воздуха ночью 12-14, днем 26-28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кратковременный дождь, гроза.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9433989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27876</TotalTime>
  <Words>648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4996</cp:revision>
  <cp:lastPrinted>2021-07-01T03:56:27Z</cp:lastPrinted>
  <dcterms:created xsi:type="dcterms:W3CDTF">2018-03-27T06:03:00Z</dcterms:created>
  <dcterms:modified xsi:type="dcterms:W3CDTF">2025-07-12T08:13:11Z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