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16685835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192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12 июль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12 июль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360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13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днем дождь, гроза. Ветер северо-западный ночью 3-8, днем 9-14 м/с. Температура воздуха ночью 11-13, днем 21-23 тепла.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14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14 июля</a:t>
            </a:r>
          </a:p>
          <a:p>
            <a:pPr algn="just">
              <a:spcBef>
                <a:spcPct val="0"/>
              </a:spcBef>
            </a:pP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гроза. Ветер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10-12 тепла. </a:t>
            </a:r>
            <a:endParaRPr lang="kk-KZ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03810" y="2688494"/>
            <a:ext cx="4587875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14560733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1381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Туяк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Кеңшілік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632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55</cp:revision>
  <dcterms:modified xsi:type="dcterms:W3CDTF">2025-07-12T07:52:11Z</dcterms:modified>
</cp:coreProperties>
</file>