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5" d="100"/>
          <a:sy n="85" d="100"/>
        </p:scale>
        <p:origin x="42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0042832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11-13,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24-26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2025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11-13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7743115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А. 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28253</TotalTime>
  <Words>585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4892</cp:revision>
  <cp:lastPrinted>2021-07-01T03:56:27Z</cp:lastPrinted>
  <dcterms:created xsi:type="dcterms:W3CDTF">2018-03-27T06:03:00Z</dcterms:created>
  <dcterms:modified xsi:type="dcterms:W3CDTF">2025-07-12T06:55:21Z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