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40" d="100"/>
          <a:sy n="140" d="100"/>
        </p:scale>
        <p:origin x="-1338" y="79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88723112"/>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192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11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шілде</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шілде</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7551158"/>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967104">
                  <a:extLst>
                    <a:ext uri="{9D8B030D-6E8A-4147-A177-3AD203B41FA5}">
                      <a16:colId xmlns="" xmlns:a16="http://schemas.microsoft.com/office/drawing/2014/main" val="1276116030"/>
                    </a:ext>
                  </a:extLst>
                </a:gridCol>
                <a:gridCol w="1368152">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915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0.558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12 </a:t>
            </a:r>
            <a:r>
              <a:rPr lang="kk-KZ" altLang="ru-RU" sz="1100" b="1" dirty="0" smtClean="0">
                <a:latin typeface="Times New Roman" panose="02020603050405020304" pitchFamily="18" charset="0"/>
                <a:cs typeface="Times New Roman" panose="02020603050405020304" pitchFamily="18" charset="0"/>
              </a:rPr>
              <a:t>шілдеге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11 </a:t>
            </a:r>
            <a:r>
              <a:rPr lang="kk-KZ" altLang="ru-RU" sz="1100" b="1" dirty="0" smtClean="0">
                <a:latin typeface="Times New Roman" panose="02020603050405020304" pitchFamily="18" charset="0"/>
                <a:cs typeface="Times New Roman" panose="02020603050405020304" pitchFamily="18" charset="0"/>
              </a:rPr>
              <a:t>шілде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12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шілде</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44000" algn="just"/>
            <a:r>
              <a:rPr lang="ru-RU" sz="1100" dirty="0" err="1" smtClean="0">
                <a:latin typeface="Times New Roman" pitchFamily="18" charset="0"/>
                <a:cs typeface="Times New Roman" pitchFamily="18" charset="0"/>
              </a:rPr>
              <a:t>Көшпелі</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жауын-шашынсыз</a:t>
            </a:r>
            <a:r>
              <a:rPr lang="kk-KZ" sz="1100" dirty="0" smtClean="0">
                <a:latin typeface="Times New Roman" pitchFamily="18" charset="0"/>
                <a:cs typeface="Times New Roman" pitchFamily="18" charset="0"/>
              </a:rPr>
              <a:t>.</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солтүстік-шығыстан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соғады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күші</a:t>
            </a:r>
            <a:r>
              <a:rPr lang="ru-RU" sz="1100" dirty="0">
                <a:latin typeface="Times New Roman" pitchFamily="18" charset="0"/>
                <a:cs typeface="Times New Roman" pitchFamily="18" charset="0"/>
              </a:rPr>
              <a:t> </a:t>
            </a:r>
            <a:r>
              <a:rPr lang="kk-KZ" sz="1100" smtClean="0">
                <a:latin typeface="Times New Roman" pitchFamily="18" charset="0"/>
                <a:cs typeface="Times New Roman" pitchFamily="18" charset="0"/>
              </a:rPr>
              <a:t>3-8 </a:t>
            </a:r>
            <a:r>
              <a:rPr lang="ru-RU" sz="1100" dirty="0" smtClean="0">
                <a:latin typeface="Times New Roman" pitchFamily="18" charset="0"/>
                <a:cs typeface="Times New Roman" pitchFamily="18" charset="0"/>
              </a:rPr>
              <a:t>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22-24,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36-38 градус </a:t>
            </a:r>
            <a:r>
              <a:rPr lang="kk-KZ" sz="1100" dirty="0" smtClean="0">
                <a:latin typeface="Times New Roman" pitchFamily="18" charset="0"/>
                <a:cs typeface="Times New Roman" pitchFamily="18" charset="0"/>
              </a:rPr>
              <a:t>қатты ыстық</a:t>
            </a:r>
            <a:r>
              <a:rPr lang="ru-RU" sz="1100" dirty="0" smtClean="0">
                <a:latin typeface="Times New Roman" pitchFamily="18" charset="0"/>
                <a:cs typeface="Times New Roman" pitchFamily="18" charset="0"/>
              </a:rPr>
              <a:t>.</a:t>
            </a:r>
          </a:p>
          <a:p>
            <a:pPr lvl="0" indent="144000" algn="just"/>
            <a:endParaRPr lang="kk-KZ" sz="1100" dirty="0" smtClean="0">
              <a:solidFill>
                <a:srgbClr val="000000"/>
              </a:solidFill>
              <a:latin typeface="Times New Roman"/>
            </a:endParaRPr>
          </a:p>
          <a:p>
            <a:pPr lvl="0" indent="144000" algn="ctr"/>
            <a:r>
              <a:rPr lang="ru-RU" sz="1100" b="1" dirty="0" smtClean="0">
                <a:solidFill>
                  <a:srgbClr val="000000"/>
                </a:solidFill>
                <a:latin typeface="Times New Roman" pitchFamily="18" charset="0"/>
                <a:cs typeface="Times New Roman" pitchFamily="18" charset="0"/>
                <a:sym typeface="+mn-ea"/>
              </a:rPr>
              <a:t>13 </a:t>
            </a:r>
            <a:r>
              <a:rPr lang="kk-KZ" sz="1100" b="1" dirty="0" smtClean="0">
                <a:solidFill>
                  <a:srgbClr val="000000"/>
                </a:solidFill>
                <a:latin typeface="Times New Roman" pitchFamily="18" charset="0"/>
                <a:cs typeface="Times New Roman" pitchFamily="18" charset="0"/>
                <a:sym typeface="+mn-ea"/>
              </a:rPr>
              <a:t>шілдеге</a:t>
            </a:r>
            <a:r>
              <a:rPr lang="ru-RU" sz="1100" b="1" dirty="0" smtClean="0">
                <a:solidFill>
                  <a:srgbClr val="000000"/>
                </a:solidFill>
                <a:latin typeface="Times New Roman" pitchFamily="18" charset="0"/>
                <a:cs typeface="Times New Roman" pitchFamily="18" charset="0"/>
                <a:sym typeface="+mn-ea"/>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altLang="ru-RU"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100" b="1" dirty="0" smtClean="0">
                <a:solidFill>
                  <a:srgbClr val="000000"/>
                </a:solidFill>
                <a:latin typeface="Times New Roman" panose="02020603050405020304" pitchFamily="18" charset="0"/>
                <a:cs typeface="Times New Roman" panose="02020603050405020304" pitchFamily="18" charset="0"/>
                <a:sym typeface="+mn-ea"/>
              </a:rPr>
              <a:t>12 </a:t>
            </a:r>
            <a:r>
              <a:rPr lang="kk-KZ" sz="1100" b="1" dirty="0" smtClean="0">
                <a:solidFill>
                  <a:srgbClr val="000000"/>
                </a:solidFill>
                <a:latin typeface="Times New Roman" panose="02020603050405020304" pitchFamily="18" charset="0"/>
                <a:cs typeface="Times New Roman" panose="02020603050405020304" pitchFamily="18" charset="0"/>
                <a:sym typeface="+mn-ea"/>
              </a:rPr>
              <a:t>шілде </a:t>
            </a:r>
            <a:r>
              <a:rPr lang="ru-RU" sz="1100" b="1" dirty="0" smtClean="0">
                <a:solidFill>
                  <a:srgbClr val="000000"/>
                </a:solidFill>
                <a:latin typeface="Times New Roman" panose="02020603050405020304" pitchFamily="18" charset="0"/>
                <a:cs typeface="Times New Roman" panose="02020603050405020304" pitchFamily="18" charset="0"/>
              </a:rPr>
              <a:t>20 </a:t>
            </a:r>
            <a:r>
              <a:rPr lang="ru-RU" sz="1100" b="1" dirty="0">
                <a:solidFill>
                  <a:srgbClr val="000000"/>
                </a:solidFill>
                <a:latin typeface="Times New Roman" panose="02020603050405020304" pitchFamily="18" charset="0"/>
                <a:cs typeface="Times New Roman" panose="02020603050405020304" pitchFamily="18" charset="0"/>
              </a:rPr>
              <a:t>с. </a:t>
            </a:r>
            <a:r>
              <a:rPr lang="ru-RU" sz="11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13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шілде</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a:solidFill>
                  <a:srgbClr val="000000"/>
                </a:solidFill>
                <a:latin typeface="Times New Roman" panose="02020603050405020304" pitchFamily="18" charset="0"/>
                <a:cs typeface="Times New Roman" panose="02020603050405020304" pitchFamily="18" charset="0"/>
                <a:sym typeface="+mn-ea"/>
              </a:rPr>
              <a:t>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ru-RU" sz="1100" dirty="0" err="1">
                <a:solidFill>
                  <a:prstClr val="black"/>
                </a:solidFill>
                <a:latin typeface="Times New Roman" pitchFamily="18" charset="0"/>
                <a:cs typeface="Times New Roman" pitchFamily="18" charset="0"/>
              </a:rPr>
              <a:t>Б</a:t>
            </a:r>
            <a:r>
              <a:rPr lang="ru-RU" sz="1100" dirty="0" err="1" smtClean="0">
                <a:solidFill>
                  <a:prstClr val="black"/>
                </a:solidFill>
                <a:latin typeface="Times New Roman" pitchFamily="18" charset="0"/>
                <a:cs typeface="Times New Roman" pitchFamily="18" charset="0"/>
              </a:rPr>
              <a:t>ұлтты</a:t>
            </a:r>
            <a:r>
              <a:rPr lang="ru-RU" sz="1100" dirty="0">
                <a:solidFill>
                  <a:prstClr val="black"/>
                </a:solidFill>
                <a:latin typeface="Times New Roman" pitchFamily="18" charset="0"/>
                <a:cs typeface="Times New Roman" pitchFamily="18" charset="0"/>
              </a:rPr>
              <a:t>, </a:t>
            </a:r>
            <a:r>
              <a:rPr lang="ru-RU" sz="1100" dirty="0" smtClean="0">
                <a:latin typeface="Times New Roman" pitchFamily="18" charset="0"/>
                <a:cs typeface="Times New Roman" pitchFamily="18" charset="0"/>
              </a:rPr>
              <a:t>жауын-шашынсыз</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Жел</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солтүстік-шығыстан соғады</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күші 2-7 м/с</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Ауа температурасы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22-24 градус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жылы. </a:t>
            </a:r>
            <a:endParaRPr lang="ru-RU"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9771" y="2453696"/>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12 </a:t>
            </a:r>
            <a:r>
              <a:rPr lang="kk-KZ" sz="1100" b="1" dirty="0" smtClean="0">
                <a:solidFill>
                  <a:srgbClr val="000000"/>
                </a:solidFill>
                <a:latin typeface="Times New Roman" panose="02020603050405020304" pitchFamily="18" charset="0"/>
                <a:cs typeface="Times New Roman" panose="02020603050405020304" pitchFamily="18" charset="0"/>
                <a:sym typeface="+mn-ea"/>
              </a:rPr>
              <a:t>шілде </a:t>
            </a:r>
            <a:r>
              <a:rPr lang="kk-KZ" sz="1100" dirty="0" smtClean="0">
                <a:solidFill>
                  <a:schemeClr val="tx1"/>
                </a:solidFill>
                <a:latin typeface="Times New Roman" panose="02020603050405020304" pitchFamily="18" charset="0"/>
                <a:cs typeface="Times New Roman" panose="02020603050405020304" pitchFamily="18" charset="0"/>
                <a:sym typeface="+mn-ea"/>
              </a:rPr>
              <a:t>тәулік бойы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13 </a:t>
            </a:r>
            <a:r>
              <a:rPr lang="ru-RU" sz="1100" b="1" dirty="0" err="1" smtClean="0">
                <a:solidFill>
                  <a:schemeClr val="tx1"/>
                </a:solidFill>
                <a:latin typeface="Times New Roman" panose="02020603050405020304" pitchFamily="18" charset="0"/>
                <a:cs typeface="Times New Roman" panose="02020603050405020304" pitchFamily="18" charset="0"/>
              </a:rPr>
              <a:t>шілде</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түнде</a:t>
            </a:r>
            <a:r>
              <a:rPr lang="kk-KZ"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жиналуына</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жоғарлауы</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күтілуде</a:t>
            </a:r>
            <a:r>
              <a:rPr lang="kk-KZ" sz="1100" dirty="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kk-KZ" altLang="ru-RU" sz="1200" b="1" i="1" dirty="0" smtClean="0">
                <a:solidFill>
                  <a:srgbClr val="000000"/>
                </a:solidFill>
                <a:latin typeface="Times New Roman" panose="02020603050405020304" pitchFamily="18" charset="0"/>
                <a:cs typeface="Times New Roman" panose="02020603050405020304" pitchFamily="18" charset="0"/>
              </a:rPr>
              <a:t>Оспан</a:t>
            </a:r>
            <a:r>
              <a:rPr lang="ru-RU" altLang="ru-RU" sz="1200" b="1" i="1" dirty="0" err="1" smtClean="0">
                <a:solidFill>
                  <a:srgbClr val="000000"/>
                </a:solidFill>
                <a:latin typeface="Times New Roman" panose="02020603050405020304" pitchFamily="18" charset="0"/>
                <a:cs typeface="Times New Roman" panose="02020603050405020304" pitchFamily="18" charset="0"/>
              </a:rPr>
              <a:t>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33036</TotalTime>
  <Words>563</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6495</cp:revision>
  <cp:lastPrinted>2021-07-01T03:56:27Z</cp:lastPrinted>
  <dcterms:created xsi:type="dcterms:W3CDTF">2018-03-27T06:03:00Z</dcterms:created>
  <dcterms:modified xsi:type="dcterms:W3CDTF">2025-07-11T06:26:37Z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