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9587950"/>
              </p:ext>
            </p:extLst>
          </p:nvPr>
        </p:nvGraphicFramePr>
        <p:xfrm>
          <a:off x="307975" y="2588895"/>
          <a:ext cx="4465638" cy="411448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3129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С</a:t>
            </a:r>
            <a:r>
              <a:rPr lang="kk-KZ" altLang="ru-RU" sz="1200" dirty="0" smtClean="0">
                <a:latin typeface="Times New Roman" panose="02020603050405020304" pitchFamily="18" charset="0"/>
                <a:cs typeface="Times New Roman" panose="02020603050405020304" pitchFamily="18" charset="0"/>
              </a:rPr>
              <a:t>олтүстік-батыстан жел соғады, күші 6-11 </a:t>
            </a:r>
            <a:r>
              <a:rPr lang="kk-KZ" altLang="ru-RU" sz="1200" dirty="0">
                <a:latin typeface="Times New Roman" panose="02020603050405020304" pitchFamily="18" charset="0"/>
                <a:cs typeface="Times New Roman" panose="02020603050405020304" pitchFamily="18" charset="0"/>
              </a:rPr>
              <a:t>м/с. Ауа температурасы түнде 20-22, күндіз 32-34 жылы.</a:t>
            </a:r>
            <a:endParaRPr lang="kk-KZ" altLang="ru-RU" sz="1200" dirty="0" smtClean="0">
              <a:latin typeface="Times New Roman" panose="02020603050405020304" pitchFamily="18" charset="0"/>
              <a:cs typeface="Times New Roman" panose="02020603050405020304" pitchFamily="18" charset="0"/>
            </a:endParaRPr>
          </a:p>
          <a:p>
            <a:pPr algn="just"/>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күші 7-12 </a:t>
            </a:r>
            <a:r>
              <a:rPr lang="kk-KZ" altLang="ru-RU" sz="1200" dirty="0">
                <a:latin typeface="Times New Roman" panose="02020603050405020304" pitchFamily="18" charset="0"/>
                <a:cs typeface="Times New Roman" panose="02020603050405020304" pitchFamily="18" charset="0"/>
              </a:rPr>
              <a:t>м/с, күндіз екпіні 15-17 м/с. Ауа температурасы түнде 15-17 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6718849"/>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25047</TotalTime>
  <Words>504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4715</cp:revision>
  <cp:lastPrinted>2021-07-01T07:38:07Z</cp:lastPrinted>
  <dcterms:created xsi:type="dcterms:W3CDTF">2018-03-27T06:03:00Z</dcterms:created>
  <dcterms:modified xsi:type="dcterms:W3CDTF">2025-07-11T07:40:20Z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