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7" d="100"/>
          <a:sy n="77" d="100"/>
        </p:scale>
        <p:origin x="408" y="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82480234"/>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192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11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4130" y="3682969"/>
            <a:ext cx="4840289" cy="276999"/>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11</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шілде</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12365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12</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itchFamily="18" charset="0"/>
                <a:cs typeface="Times New Roman" pitchFamily="18" charset="0"/>
              </a:rPr>
              <a:t>шілдеге</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11</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шілде</a:t>
            </a:r>
            <a:r>
              <a:rPr lang="ru-RU" altLang="ru-RU" sz="1200" b="1" dirty="0">
                <a:latin typeface="Times New Roman" pitchFamily="18" charset="0"/>
                <a:cs typeface="Times New Roman"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12</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itchFamily="18" charset="0"/>
                <a:cs typeface="Times New Roman" pitchFamily="18" charset="0"/>
              </a:rPr>
              <a:t>шілде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Көшпелі </a:t>
            </a:r>
            <a:r>
              <a:rPr lang="kk-KZ" sz="1200" dirty="0">
                <a:solidFill>
                  <a:prstClr val="black"/>
                </a:solidFill>
                <a:latin typeface="Times New Roman" pitchFamily="18" charset="0"/>
                <a:cs typeface="Times New Roman" pitchFamily="18" charset="0"/>
              </a:rPr>
              <a:t>бұлтты</a:t>
            </a:r>
            <a:r>
              <a:rPr lang="kk-KZ" sz="1200" dirty="0" smtClean="0">
                <a:solidFill>
                  <a:prstClr val="black"/>
                </a:solidFill>
                <a:latin typeface="Times New Roman" pitchFamily="18" charset="0"/>
                <a:cs typeface="Times New Roman" pitchFamily="18" charset="0"/>
              </a:rPr>
              <a:t>, жаңбыр, найзағай. Жел оңтүстік-шығыстан соғады,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7-12 </a:t>
            </a:r>
            <a:r>
              <a:rPr lang="ru-RU" sz="1200" dirty="0" smtClean="0">
                <a:solidFill>
                  <a:prstClr val="black"/>
                </a:solidFill>
                <a:latin typeface="Times New Roman" pitchFamily="18" charset="0"/>
                <a:cs typeface="Times New Roman" pitchFamily="18" charset="0"/>
              </a:rPr>
              <a:t>м/с</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13-15°,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23-25°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smtClean="0">
                <a:solidFill>
                  <a:prstClr val="black"/>
                </a:solidFill>
                <a:latin typeface="Times New Roman" pitchFamily="18" charset="0"/>
                <a:cs typeface="Times New Roman" pitchFamily="18" charset="0"/>
              </a:rPr>
              <a:t>.</a:t>
            </a:r>
          </a:p>
          <a:p>
            <a:pPr algn="just">
              <a:spcBef>
                <a:spcPts val="0"/>
              </a:spcBef>
              <a:defRPr/>
            </a:pPr>
            <a:endParaRPr lang="ru-RU" sz="1200" dirty="0">
              <a:solidFill>
                <a:prstClr val="black"/>
              </a:solidFill>
              <a:latin typeface="Times New Roman" pitchFamily="18" charset="0"/>
              <a:cs typeface="Times New Roman" pitchFamily="18" charset="0"/>
            </a:endParaRPr>
          </a:p>
          <a:p>
            <a:pPr algn="ctr">
              <a:spcBef>
                <a:spcPts val="0"/>
              </a:spcBef>
              <a:defRPr/>
            </a:pPr>
            <a:r>
              <a:rPr lang="kk-KZ"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        </a:t>
            </a: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13 </a:t>
            </a:r>
            <a:r>
              <a:rPr lang="kk-KZ" altLang="ru-RU" sz="1200" b="1" dirty="0">
                <a:latin typeface="Times New Roman" pitchFamily="18" charset="0"/>
                <a:cs typeface="Times New Roman" pitchFamily="18" charset="0"/>
              </a:rPr>
              <a:t>шілдеге</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anose="02020603050405020304" pitchFamily="18" charset="0"/>
                <a:cs typeface="Times New Roman" panose="02020603050405020304" pitchFamily="18" charset="0"/>
              </a:rPr>
              <a:t>12</a:t>
            </a:r>
            <a:r>
              <a:rPr lang="ru-RU"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шілде</a:t>
            </a:r>
            <a:r>
              <a:rPr lang="ru-RU"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13 </a:t>
            </a:r>
            <a:r>
              <a:rPr lang="ru-RU" sz="1200" b="1" dirty="0" err="1">
                <a:latin typeface="Times New Roman" panose="02020603050405020304" pitchFamily="18" charset="0"/>
                <a:cs typeface="Times New Roman" panose="02020603050405020304" pitchFamily="18" charset="0"/>
              </a:rPr>
              <a:t>шілде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жаңбыр, найзағай.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оңтүстік-шығыстан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5-10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13-15°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5011308" y="2378266"/>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994433" y="3274832"/>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341028978"/>
              </p:ext>
            </p:extLst>
          </p:nvPr>
        </p:nvGraphicFramePr>
        <p:xfrm>
          <a:off x="5018548" y="4144634"/>
          <a:ext cx="4691064" cy="187446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0,160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1751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0,350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170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0,850</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0,338</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-Семипалатинская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32572" y="5932027"/>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Жиембаева Д</a:t>
            </a:r>
            <a:r>
              <a:rPr lang="ru-RU" altLang="ru-RU" sz="1200" b="1" i="1" dirty="0" smtClean="0">
                <a:solidFill>
                  <a:srgbClr val="000000"/>
                </a:solidFill>
                <a:latin typeface="Times New Roman" panose="02020603050405020304" pitchFamily="18" charset="0"/>
                <a:cs typeface="Times New Roman" panose="02020603050405020304" pitchFamily="18" charset="0"/>
              </a:rPr>
              <a:t>.А. </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Назарханова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А.С.</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val="20000"/>
                    </a:ext>
                  </a:extLst>
                </a:gridCol>
                <a:gridCol w="3051583">
                  <a:extLst>
                    <a:ext uri="{9D8B030D-6E8A-4147-A177-3AD203B41FA5}">
                      <a16:colId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0,19 ≤ 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val="20000"/>
                    </a:ext>
                  </a:extLst>
                </a:gridCol>
                <a:gridCol w="2056680">
                  <a:extLst>
                    <a:ext uri="{9D8B030D-6E8A-4147-A177-3AD203B41FA5}">
                      <a16:colId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18496</TotalTime>
  <Words>569</Words>
  <Application>Microsoft Office PowerPoint</Application>
  <PresentationFormat>Лист A4 (210x297 мм)</PresentationFormat>
  <Paragraphs>91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Воздух-6</cp:lastModifiedBy>
  <cp:revision>3312</cp:revision>
  <cp:lastPrinted>2021-07-01T03:56:27Z</cp:lastPrinted>
  <dcterms:created xsi:type="dcterms:W3CDTF">2018-03-27T06:03:00Z</dcterms:created>
  <dcterms:modified xsi:type="dcterms:W3CDTF">2025-07-11T06:32:47Z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