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973527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a:t>
            </a:r>
            <a:r>
              <a:rPr lang="en-US"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66448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2877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8172"/>
            <a:ext cx="4726961" cy="1585049"/>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1</a:t>
            </a:r>
            <a:r>
              <a:rPr lang="en-US" altLang="ru-RU" sz="1050" b="1" dirty="0">
                <a:solidFill>
                  <a:prstClr val="black"/>
                </a:solidFill>
                <a:latin typeface="Times New Roman" panose="02020603050405020304" pitchFamily="18" charset="0"/>
                <a:cs typeface="Times New Roman" panose="02020603050405020304" pitchFamily="18" charset="0"/>
              </a:rPr>
              <a:t>2</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a:t>
            </a:r>
            <a:r>
              <a:rPr lang="en-US" sz="1050" b="1" dirty="0">
                <a:latin typeface="Times New Roman" panose="02020603050405020304" pitchFamily="18" charset="0"/>
                <a:cs typeface="Times New Roman" panose="02020603050405020304" pitchFamily="18" charset="0"/>
              </a:rPr>
              <a:t>1</a:t>
            </a:r>
            <a:r>
              <a:rPr lang="ru-RU" sz="1050" b="1" dirty="0">
                <a:latin typeface="Times New Roman" panose="02020603050405020304" pitchFamily="18" charset="0"/>
                <a:cs typeface="Times New Roman" panose="02020603050405020304" pitchFamily="18" charset="0"/>
              </a:rPr>
              <a:t> шілде с. 20-ден 1</a:t>
            </a:r>
            <a:r>
              <a:rPr lang="en-US" sz="1050" b="1" dirty="0">
                <a:latin typeface="Times New Roman" panose="02020603050405020304" pitchFamily="18" charset="0"/>
                <a:cs typeface="Times New Roman" panose="02020603050405020304" pitchFamily="18" charset="0"/>
              </a:rPr>
              <a:t>2</a:t>
            </a:r>
            <a:r>
              <a:rPr lang="ru-RU" sz="1050" b="1"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таңертең және күндіз жаңбыр, найзағай.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kern="1400" dirty="0">
                <a:solidFill>
                  <a:srgbClr val="000000"/>
                </a:solidFill>
                <a:latin typeface="Times New Roman" panose="02020603050405020304" pitchFamily="18" charset="0"/>
                <a:cs typeface="Times New Roman" panose="02020603050405020304" pitchFamily="18" charset="0"/>
              </a:rPr>
              <a:t>9-14, күндіз екпіні 15-20</a:t>
            </a:r>
            <a:r>
              <a:rPr lang="kk-KZ" sz="1100" dirty="0">
                <a:latin typeface="Times New Roman" panose="02020603050405020304" pitchFamily="18" charset="0"/>
                <a:cs typeface="Times New Roman" panose="02020603050405020304" pitchFamily="18" charset="0"/>
              </a:rPr>
              <a:t> м/с. Ауа температурасы түнде 16-18, күндіз 23-25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1</a:t>
            </a:r>
            <a:r>
              <a:rPr lang="en-US" sz="1050" b="1" kern="1400" dirty="0">
                <a:latin typeface="Times New Roman" panose="02020603050405020304" pitchFamily="18" charset="0"/>
                <a:cs typeface="Times New Roman" panose="02020603050405020304" pitchFamily="18" charset="0"/>
              </a:rPr>
              <a:t>3</a:t>
            </a:r>
            <a:r>
              <a:rPr lang="kk-KZ" sz="1050" b="1" kern="1400" dirty="0">
                <a:latin typeface="Times New Roman" panose="02020603050405020304" pitchFamily="18" charset="0"/>
                <a:cs typeface="Times New Roman" panose="02020603050405020304" pitchFamily="18" charset="0"/>
              </a:rPr>
              <a:t>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1</a:t>
            </a:r>
            <a:r>
              <a:rPr lang="en-US" sz="1050" b="1" kern="1400" dirty="0">
                <a:latin typeface="Times New Roman" panose="02020603050405020304" pitchFamily="18" charset="0"/>
                <a:cs typeface="Times New Roman" panose="02020603050405020304" pitchFamily="18" charset="0"/>
              </a:rPr>
              <a:t>2</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1</a:t>
            </a:r>
            <a:r>
              <a:rPr lang="en-US" sz="1050" b="1" dirty="0">
                <a:latin typeface="Times New Roman" panose="02020603050405020304" pitchFamily="18" charset="0"/>
                <a:cs typeface="Times New Roman" panose="02020603050405020304" pitchFamily="18" charset="0"/>
              </a:rPr>
              <a:t>3</a:t>
            </a:r>
            <a:r>
              <a:rPr lang="ru-RU" sz="1050" b="1"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жаңбыр, найзағай.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14-16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1</a:t>
            </a:r>
            <a:r>
              <a:rPr lang="en-US" sz="1050" dirty="0">
                <a:solidFill>
                  <a:schemeClr val="tx1"/>
                </a:solidFill>
                <a:latin typeface="Times New Roman" panose="02020603050405020304" pitchFamily="18" charset="0"/>
                <a:cs typeface="Times New Roman" panose="02020603050405020304" pitchFamily="18" charset="0"/>
              </a:rPr>
              <a:t>2</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1</a:t>
            </a:r>
            <a:r>
              <a:rPr lang="en-US" sz="1050" dirty="0">
                <a:solidFill>
                  <a:schemeClr val="tx1"/>
                </a:solidFill>
                <a:latin typeface="Times New Roman" panose="02020603050405020304" pitchFamily="18" charset="0"/>
                <a:cs typeface="Times New Roman" panose="02020603050405020304" pitchFamily="18" charset="0"/>
              </a:rPr>
              <a:t>3</a:t>
            </a:r>
            <a:r>
              <a:rPr lang="ru-RU" sz="1050" dirty="0">
                <a:solidFill>
                  <a:schemeClr val="tx1"/>
                </a:solidFill>
                <a:latin typeface="Times New Roman" panose="02020603050405020304" pitchFamily="18" charset="0"/>
                <a:cs typeface="Times New Roman" panose="02020603050405020304" pitchFamily="18" charset="0"/>
              </a:rPr>
              <a:t>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42301</TotalTime>
  <Words>631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6498</cp:revision>
  <cp:lastPrinted>2023-01-16T10:13:34Z</cp:lastPrinted>
  <dcterms:created xsi:type="dcterms:W3CDTF">2018-03-27T06:03:00Z</dcterms:created>
  <dcterms:modified xsi:type="dcterms:W3CDTF">2025-07-11T06:01:26Z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