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0296818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4554911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a:t>
            </a:r>
            <a:r>
              <a:rPr lang="kk-KZ" sz="1200" kern="1400" dirty="0" smtClean="0">
                <a:latin typeface="Times New Roman"/>
                <a:ea typeface="Times New Roman"/>
              </a:rPr>
              <a:t>Солтүстік-шығыстан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2-7, күндіз 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26-28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қатты ыстық 37-39 градус.</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жауын-шашынсыз</a:t>
            </a:r>
            <a:r>
              <a:rPr lang="kk-KZ" sz="1200" kern="1400" dirty="0" smtClean="0">
                <a:latin typeface="Times New Roman"/>
                <a:ea typeface="Times New Roman"/>
              </a:rPr>
              <a:t>. Оңтүстік-шығыстан, шығыстан жел соғады, күші 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28651</TotalTime>
  <Words>578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4736</cp:revision>
  <cp:lastPrinted>2023-02-06T06:57:51Z</cp:lastPrinted>
  <dcterms:created xsi:type="dcterms:W3CDTF">2018-03-27T06:03:00Z</dcterms:created>
  <dcterms:modified xsi:type="dcterms:W3CDTF">2025-07-11T07:18:38Z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