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754" y="-7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07585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39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60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28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3,5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11</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10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11</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smtClean="0">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 түнде жаңбыр, найзағай, күндіз аздаған жаңбыр, найзағай</a:t>
            </a:r>
            <a:r>
              <a:rPr lang="kk-KZ" sz="1100" dirty="0" smtClean="0">
                <a:latin typeface="Times New Roman" pitchFamily="18" charset="0"/>
                <a:cs typeface="Times New Roman" pitchFamily="18" charset="0"/>
              </a:rPr>
              <a:t>. Солтүстік-батыстан жел соғады, түнде күші 9-14, күндіз  15-20 м/с. Ауа температурасы түнде 16-18, күндіз 23-25 градус жылы.</a:t>
            </a:r>
          </a:p>
          <a:p>
            <a:pPr lvl="0" indent="182563" algn="ctr">
              <a:tabLst>
                <a:tab pos="182563" algn="l"/>
              </a:tabLst>
            </a:pPr>
            <a:r>
              <a:rPr lang="kk-KZ" sz="1100"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12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11</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12</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 жаңбыр, найзағай</a:t>
            </a:r>
            <a:r>
              <a:rPr lang="kk-KZ" sz="1100" dirty="0" smtClean="0">
                <a:latin typeface="Times New Roman" pitchFamily="18" charset="0"/>
                <a:cs typeface="Times New Roman" pitchFamily="18" charset="0"/>
              </a:rPr>
              <a:t>. Солтүстік-батыстан жел соғады, күші 9-14 м/с. </a:t>
            </a:r>
            <a:r>
              <a:rPr lang="kk-KZ" sz="1100" smtClean="0">
                <a:latin typeface="Times New Roman" pitchFamily="18" charset="0"/>
                <a:cs typeface="Times New Roman" pitchFamily="18" charset="0"/>
              </a:rPr>
              <a:t>Ауа температурасы 13-15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11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12</a:t>
            </a:r>
            <a:r>
              <a:rPr lang="ru-RU"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16693</TotalTime>
  <Words>564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6574</cp:revision>
  <cp:lastPrinted>2021-07-01T03:56:27Z</cp:lastPrinted>
  <dcterms:created xsi:type="dcterms:W3CDTF">2018-03-27T06:03:00Z</dcterms:created>
  <dcterms:modified xsi:type="dcterms:W3CDTF">2025-07-10T06:21:13Z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