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6687607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360415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Солтүстіктен, </a:t>
            </a:r>
            <a:r>
              <a:rPr lang="kk-KZ" sz="1200" kern="1400" dirty="0" smtClean="0">
                <a:latin typeface="Times New Roman"/>
                <a:ea typeface="Times New Roman"/>
              </a:rPr>
              <a:t>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2-7, күндіз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23-25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37-39 градус.</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a:t>
            </a:r>
            <a:r>
              <a:rPr lang="kk-KZ" sz="1200" kern="1400" dirty="0" smtClean="0">
                <a:latin typeface="Times New Roman"/>
                <a:ea typeface="Times New Roman"/>
              </a:rPr>
              <a:t>Оңтүстік-шығыстан</a:t>
            </a:r>
            <a:r>
              <a:rPr lang="kk-KZ" sz="1200" kern="1400" dirty="0" smtClean="0">
                <a:latin typeface="Times New Roman"/>
                <a:ea typeface="Times New Roman"/>
              </a:rPr>
              <a:t>, шығыстан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28643</TotalTime>
  <Words>580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4735</cp:revision>
  <cp:lastPrinted>2023-02-06T06:57:51Z</cp:lastPrinted>
  <dcterms:created xsi:type="dcterms:W3CDTF">2018-03-27T06:03:00Z</dcterms:created>
  <dcterms:modified xsi:type="dcterms:W3CDTF">2025-07-10T08:20:56Z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