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77" y="4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4507555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191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10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46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11</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10</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11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жаңбыр</a:t>
            </a:r>
            <a:r>
              <a:rPr lang="kk-KZ" sz="1200" kern="0">
                <a:solidFill>
                  <a:prstClr val="black"/>
                </a:solidFill>
                <a:latin typeface="Times New Roman" pitchFamily="18" charset="0"/>
                <a:ea typeface="Calibri"/>
                <a:cs typeface="Times New Roman" pitchFamily="18" charset="0"/>
                <a:sym typeface="Calibri"/>
              </a:rPr>
              <a:t>, найзағай, бұршақ</a:t>
            </a:r>
            <a:r>
              <a:rPr lang="kk-KZ" sz="120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ea typeface="Calibri"/>
                <a:cs typeface="Times New Roman" pitchFamily="18" charset="0"/>
              </a:rPr>
              <a:t>Оңтүстік-батыстан солтүстік-батысқа ауысатын жел соғады, күші 9-14 м/с. Ауа температурасы түнде 14-16, күндіз 26-28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12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11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12</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кей уақытта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223479687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10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73330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/С</a:t>
            </a:r>
            <a:r>
              <a:rPr lang="kk-KZ" sz="1200">
                <a:latin typeface="Times New Roman"/>
                <a:ea typeface="Times New Roman"/>
                <a:cs typeface="Times New Roman"/>
                <a:sym typeface="Times New Roman"/>
              </a:rPr>
              <a:t>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148</TotalTime>
  <Words>664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52</cp:revision>
  <dcterms:modified xsi:type="dcterms:W3CDTF">2025-07-10T08:52:25Z</dcterms:modified>
</cp:coreProperties>
</file>