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518" y="50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51944406"/>
              </p:ext>
            </p:extLst>
          </p:nvPr>
        </p:nvGraphicFramePr>
        <p:xfrm>
          <a:off x="272480" y="2435444"/>
          <a:ext cx="4392488" cy="2919565"/>
        </p:xfrm>
        <a:graphic>
          <a:graphicData uri="http://schemas.openxmlformats.org/drawingml/2006/table">
            <a:tbl>
              <a:tblPr/>
              <a:tblGrid>
                <a:gridCol w="4392488">
                  <a:extLst>
                    <a:ext uri="{9D8B030D-6E8A-4147-A177-3AD203B41FA5}">
                      <a16:colId xmlns:a16="http://schemas.microsoft.com/office/drawing/2014/main" xmlns=""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№191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10 шілдеге 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100575"/>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шілдеге</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10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11 </a:t>
            </a:r>
            <a:r>
              <a:rPr lang="ru-RU" sz="1200" b="1" dirty="0" err="1" smtClean="0">
                <a:latin typeface="Times New Roman" panose="02020603050405020304" pitchFamily="18" charset="0"/>
                <a:cs typeface="Times New Roman" panose="02020603050405020304" pitchFamily="18" charset="0"/>
              </a:rPr>
              <a:t>шілде</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tabLst>
                <a:tab pos="3411538" algn="l"/>
              </a:tabLst>
            </a:pPr>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найзағай</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Солтүстік-батыстан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батыстан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13-15,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25-27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p>
          <a:p>
            <a:pPr algn="just">
              <a:tabLst>
                <a:tab pos="3411538" algn="l"/>
              </a:tabLst>
            </a:pPr>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12 </a:t>
            </a:r>
            <a:r>
              <a:rPr lang="ru-RU" altLang="ru-RU" sz="1150" b="1" dirty="0" err="1">
                <a:latin typeface="Times New Roman" panose="02020603050405020304" pitchFamily="18" charset="0"/>
                <a:cs typeface="Times New Roman" panose="02020603050405020304" pitchFamily="18" charset="0"/>
              </a:rPr>
              <a:t>шілдеге</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11 шілде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12 </a:t>
            </a:r>
            <a:r>
              <a:rPr lang="ru-RU" sz="1150" b="1" dirty="0" err="1">
                <a:latin typeface="Times New Roman" panose="02020603050405020304" pitchFamily="18" charset="0"/>
                <a:cs typeface="Times New Roman" panose="02020603050405020304" pitchFamily="18" charset="0"/>
              </a:rPr>
              <a:t>шілде</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Солтүстік-батыстан жел соғады, күші 9-14 м/с. Ауа температурасы түнде 15-17  градус жылы.</a:t>
            </a:r>
            <a:endParaRPr lang="kk-KZ" altLang="ru-RU" sz="120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33990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rgbClr val="FF0000"/>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111277861"/>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3625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0.725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0.513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24736</TotalTime>
  <Words>569</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4811</cp:revision>
  <cp:lastPrinted>2021-07-01T03:56:27Z</cp:lastPrinted>
  <dcterms:created xsi:type="dcterms:W3CDTF">2018-03-27T06:03:00Z</dcterms:created>
  <dcterms:modified xsi:type="dcterms:W3CDTF">2025-07-10T08:44:10Z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