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7546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532253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2"/>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10 шілде с. 20-ден 11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күндіз жаңбыр, найзағай.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9-14, күндіз екпіні 15-20</a:t>
            </a:r>
            <a:r>
              <a:rPr lang="kk-KZ" sz="1100" dirty="0">
                <a:latin typeface="Times New Roman" panose="02020603050405020304" pitchFamily="18" charset="0"/>
                <a:cs typeface="Times New Roman" panose="02020603050405020304" pitchFamily="18" charset="0"/>
              </a:rPr>
              <a:t> м/с. Ауа температурасы түнде 14-16, күндіз 27-29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12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11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12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18-20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11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12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42289</TotalTime>
  <Words>618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6496</cp:revision>
  <cp:lastPrinted>2023-01-16T10:13:34Z</cp:lastPrinted>
  <dcterms:created xsi:type="dcterms:W3CDTF">2018-03-27T06:03:00Z</dcterms:created>
  <dcterms:modified xsi:type="dcterms:W3CDTF">2025-07-10T05:56:46Z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