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188"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11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10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a:t>
            </a:r>
            <a:r>
              <a:rPr lang="kk-KZ" sz="1050" b="1" dirty="0" smtClean="0">
                <a:latin typeface="Times New Roman" pitchFamily="18" charset="0"/>
                <a:cs typeface="Times New Roman" pitchFamily="18" charset="0"/>
              </a:rPr>
              <a:t>1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кей уақыттарда жаңбыр</a:t>
            </a:r>
            <a:r>
              <a:rPr lang="kk-KZ" sz="1200" dirty="0" smtClean="0">
                <a:latin typeface="Times New Roman" pitchFamily="18" charset="0"/>
                <a:cs typeface="Times New Roman" pitchFamily="18" charset="0"/>
              </a:rPr>
              <a:t>, найзағай. </a:t>
            </a:r>
            <a:r>
              <a:rPr lang="kk-KZ" sz="1200" dirty="0"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23-25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12 шілдеге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11 </a:t>
            </a:r>
            <a:r>
              <a:rPr lang="ru-RU" sz="1200" b="1" dirty="0" err="1" smtClean="0">
                <a:latin typeface="Times New Roman" pitchFamily="18" charset="0"/>
                <a:ea typeface="Times New Roman KZ" pitchFamily="18" charset="0"/>
                <a:cs typeface="Times New Roman" pitchFamily="18" charset="0"/>
              </a:rPr>
              <a:t>шілде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12 </a:t>
            </a:r>
            <a:r>
              <a:rPr lang="ru-RU" sz="1200" b="1" dirty="0" err="1" smtClean="0">
                <a:latin typeface="Times New Roman" pitchFamily="18" charset="0"/>
                <a:ea typeface="Times New Roman KZ" pitchFamily="18" charset="0"/>
                <a:cs typeface="Times New Roman" pitchFamily="18" charset="0"/>
              </a:rPr>
              <a:t>шілде</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a:t>
            </a:r>
            <a:r>
              <a:rPr lang="kk-KZ"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a:t>
            </a:r>
            <a:r>
              <a:rPr lang="kk-KZ" sz="1200" smtClean="0">
                <a:latin typeface="Times New Roman" pitchFamily="18" charset="0"/>
                <a:cs typeface="Times New Roman" pitchFamily="18" charset="0"/>
              </a:rPr>
              <a:t>ауын-шашынсыз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Солтүстік-батыстан жел соғады, күші 5-10 м/с. Ауа температурасы </a:t>
            </a:r>
            <a:r>
              <a:rPr lang="kk-KZ" sz="1200" dirty="0" smtClean="0">
                <a:latin typeface="Times New Roman" pitchFamily="18" charset="0"/>
                <a:cs typeface="Times New Roman" pitchFamily="18" charset="0"/>
              </a:rPr>
              <a:t>11</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12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21273</TotalTime>
  <Words>539</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5135</cp:revision>
  <cp:lastPrinted>2021-07-01T03:56:27Z</cp:lastPrinted>
  <dcterms:created xsi:type="dcterms:W3CDTF">2018-03-27T06:03:00Z</dcterms:created>
  <dcterms:modified xsi:type="dcterms:W3CDTF">2025-07-10T08:34:42Z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