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82628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370443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2269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36-38 </a:t>
            </a:r>
            <a:r>
              <a:rPr lang="ru-RU"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солтүстік-шығысқа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kk-KZ" altLang="ru-RU" sz="1200" b="1" i="1" dirty="0"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33011</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6483</cp:revision>
  <cp:lastPrinted>2021-07-01T03:56:27Z</cp:lastPrinted>
  <dcterms:created xsi:type="dcterms:W3CDTF">2018-03-27T06:03:00Z</dcterms:created>
  <dcterms:modified xsi:type="dcterms:W3CDTF">2025-07-10T06:43:18Z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