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9" d="100"/>
          <a:sy n="109" d="100"/>
        </p:scale>
        <p:origin x="22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5598029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191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24670"/>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12365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11</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10 </a:t>
            </a:r>
            <a:r>
              <a:rPr lang="ru-RU" altLang="ru-RU" sz="1200" b="1" dirty="0" err="1" smtClean="0">
                <a:latin typeface="Times New Roman" pitchFamily="18" charset="0"/>
                <a:cs typeface="Times New Roman" pitchFamily="18" charset="0"/>
              </a:rPr>
              <a:t>шілде</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11</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a:t>
            </a:r>
            <a:r>
              <a:rPr lang="kk-KZ" sz="1200" dirty="0" smtClean="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таңертең және күндіз жаңбыр, найзағай, бұршақ. Жел батыстан, солтүстік-батыстан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a:t>
            </a:r>
            <a:r>
              <a:rPr lang="kk-KZ" sz="1200" dirty="0" smtClean="0">
                <a:solidFill>
                  <a:prstClr val="black"/>
                </a:solidFill>
                <a:latin typeface="Times New Roman" pitchFamily="18" charset="0"/>
                <a:cs typeface="Times New Roman" pitchFamily="18" charset="0"/>
              </a:rPr>
              <a:t>таңертең және күндіз </a:t>
            </a:r>
            <a:r>
              <a:rPr lang="kk-KZ" sz="1200" dirty="0">
                <a:solidFill>
                  <a:prstClr val="black"/>
                </a:solidFill>
                <a:latin typeface="Times New Roman" pitchFamily="18" charset="0"/>
                <a:cs typeface="Times New Roman" pitchFamily="18" charset="0"/>
              </a:rPr>
              <a:t>екпіні </a:t>
            </a:r>
            <a:r>
              <a:rPr lang="kk-KZ" sz="1200" dirty="0" smtClean="0">
                <a:solidFill>
                  <a:prstClr val="black"/>
                </a:solidFill>
                <a:latin typeface="Times New Roman" pitchFamily="18" charset="0"/>
                <a:cs typeface="Times New Roman" pitchFamily="18" charset="0"/>
              </a:rPr>
              <a:t>15-18 </a:t>
            </a:r>
            <a:r>
              <a:rPr lang="kk-KZ" sz="1200" dirty="0">
                <a:solidFill>
                  <a:prstClr val="black"/>
                </a:solidFill>
                <a:latin typeface="Times New Roman" pitchFamily="18" charset="0"/>
                <a:cs typeface="Times New Roman" pitchFamily="18" charset="0"/>
              </a:rPr>
              <a:t>м/с</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13-15°,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20-22°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ru-RU"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12 </a:t>
            </a:r>
            <a:r>
              <a:rPr lang="kk-KZ" altLang="ru-RU" sz="1200" b="1" dirty="0">
                <a:latin typeface="Times New Roman" pitchFamily="18" charset="0"/>
                <a:cs typeface="Times New Roman" pitchFamily="18" charset="0"/>
              </a:rPr>
              <a:t>шілдеге</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anose="02020603050405020304" pitchFamily="18" charset="0"/>
                <a:cs typeface="Times New Roman" panose="02020603050405020304" pitchFamily="18" charset="0"/>
              </a:rPr>
              <a:t>11</a:t>
            </a:r>
            <a:r>
              <a:rPr lang="ru-RU"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12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жаңбыр, найзағай.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a:t>
            </a:r>
            <a:r>
              <a:rPr lang="kk-KZ" sz="1200" dirty="0" smtClean="0">
                <a:solidFill>
                  <a:prstClr val="black"/>
                </a:solidFill>
                <a:latin typeface="Times New Roman" pitchFamily="18" charset="0"/>
                <a:cs typeface="Times New Roman" pitchFamily="18" charset="0"/>
              </a:rPr>
              <a:t>түстік-батыстан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44849"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3" name="TextBox 13"/>
          <p:cNvSpPr txBox="1"/>
          <p:nvPr/>
        </p:nvSpPr>
        <p:spPr>
          <a:xfrm>
            <a:off x="5044850" y="324767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43258993"/>
              </p:ext>
            </p:extLst>
          </p:nvPr>
        </p:nvGraphicFramePr>
        <p:xfrm>
          <a:off x="5058964" y="393305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1,654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0,087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0,489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Иманғабасова</a:t>
            </a:r>
            <a:r>
              <a:rPr lang="ru-RU" altLang="ru-RU" sz="1200" b="1" i="1" dirty="0">
                <a:solidFill>
                  <a:srgbClr val="000000"/>
                </a:solidFill>
                <a:latin typeface="Times New Roman" panose="02020603050405020304" pitchFamily="18" charset="0"/>
                <a:cs typeface="Times New Roman" panose="02020603050405020304" pitchFamily="18" charset="0"/>
              </a:rPr>
              <a:t> А.Т.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Кашканова</a:t>
            </a:r>
            <a:r>
              <a:rPr lang="ru-RU" altLang="ru-RU" sz="1200" b="1" i="1" smtClean="0">
                <a:solidFill>
                  <a:srgbClr val="000000"/>
                </a:solidFill>
                <a:latin typeface="Times New Roman" panose="02020603050405020304" pitchFamily="18" charset="0"/>
                <a:cs typeface="Times New Roman" panose="02020603050405020304" pitchFamily="18" charset="0"/>
              </a:rPr>
              <a:t> Г.М.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21143</TotalTime>
  <Words>654</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3619</cp:revision>
  <cp:lastPrinted>2021-07-01T03:56:27Z</cp:lastPrinted>
  <dcterms:created xsi:type="dcterms:W3CDTF">2018-03-27T06:03:00Z</dcterms:created>
  <dcterms:modified xsi:type="dcterms:W3CDTF">2025-07-10T07:37:30Z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