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292"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928434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бұршақ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just">
              <a:tabLst>
                <a:tab pos="3411538" algn="l"/>
              </a:tabLst>
            </a:pP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11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9-14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984521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26791</TotalTime>
  <Words>557</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4836</cp:revision>
  <cp:lastPrinted>2021-07-01T07:38:07Z</cp:lastPrinted>
  <dcterms:created xsi:type="dcterms:W3CDTF">2018-03-27T06:03:00Z</dcterms:created>
  <dcterms:modified xsi:type="dcterms:W3CDTF">2025-07-10T08:45:14Z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