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22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88119646"/>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191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10 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22632"/>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10</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күндіз жаңбыр, </a:t>
            </a:r>
            <a:r>
              <a:rPr lang="kk-KZ" sz="1200" dirty="0" smtClean="0">
                <a:solidFill>
                  <a:prstClr val="black"/>
                </a:solidFill>
                <a:latin typeface="Times New Roman" pitchFamily="18" charset="0"/>
                <a:cs typeface="Times New Roman" pitchFamily="18" charset="0"/>
              </a:rPr>
              <a:t>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15-18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26-28°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r>
              <a:rPr lang="kk-KZ" altLang="ru-RU" sz="1200" b="1" dirty="0">
                <a:latin typeface="Times New Roman" pitchFamily="18" charset="0"/>
                <a:cs typeface="Times New Roman" pitchFamily="18" charset="0"/>
              </a:rPr>
              <a:t> </a:t>
            </a: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12 </a:t>
            </a:r>
            <a:r>
              <a:rPr lang="kk-KZ" altLang="ru-RU" sz="1200" b="1" dirty="0">
                <a:latin typeface="Times New Roman" pitchFamily="18" charset="0"/>
                <a:cs typeface="Times New Roman" pitchFamily="18" charset="0"/>
              </a:rPr>
              <a:t>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anose="02020603050405020304" pitchFamily="18" charset="0"/>
                <a:cs typeface="Times New Roman" panose="02020603050405020304" pitchFamily="18" charset="0"/>
              </a:rPr>
              <a:t>11</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a:t>
            </a:r>
            <a:r>
              <a:rPr lang="kk-KZ" sz="1200" dirty="0" smtClean="0">
                <a:solidFill>
                  <a:prstClr val="black"/>
                </a:solidFill>
                <a:latin typeface="Times New Roman" pitchFamily="18" charset="0"/>
                <a:cs typeface="Times New Roman" pitchFamily="18" charset="0"/>
              </a:rPr>
              <a:t>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5-17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9630" y="335729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41423" y="242679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73551190"/>
              </p:ext>
            </p:extLst>
          </p:nvPr>
        </p:nvGraphicFramePr>
        <p:xfrm>
          <a:off x="4935976" y="4118604"/>
          <a:ext cx="4691064" cy="15262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5352" y="5990040"/>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a:solidFill>
                  <a:srgbClr val="000000"/>
                </a:solidFill>
                <a:latin typeface="Times New Roman" panose="02020603050405020304" pitchFamily="18" charset="0"/>
                <a:cs typeface="Times New Roman" panose="02020603050405020304" pitchFamily="18" charset="0"/>
              </a:rPr>
              <a:t> А.Т. /</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Кашканова</a:t>
            </a:r>
            <a:r>
              <a:rPr lang="ru-RU" altLang="ru-RU" sz="1200" b="1" i="1" smtClean="0">
                <a:solidFill>
                  <a:srgbClr val="000000"/>
                </a:solidFill>
                <a:latin typeface="Times New Roman" panose="02020603050405020304" pitchFamily="18" charset="0"/>
                <a:cs typeface="Times New Roman" panose="02020603050405020304" pitchFamily="18" charset="0"/>
              </a:rPr>
              <a:t>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18213</TotalTime>
  <Words>576</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3372</cp:revision>
  <cp:lastPrinted>2021-07-01T03:56:27Z</cp:lastPrinted>
  <dcterms:created xsi:type="dcterms:W3CDTF">2018-03-27T06:03:00Z</dcterms:created>
  <dcterms:modified xsi:type="dcterms:W3CDTF">2025-07-10T07:42:43Z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