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4781421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10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7406180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Солтүстік-шығыстан жел соғады, күші 8-13 м/с. Ауа температурасы түнде 15-17, күндіз 32-34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11</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1</a:t>
            </a:r>
            <a:r>
              <a:rPr lang="en-US" sz="1100" dirty="0">
                <a:solidFill>
                  <a:schemeClr val="tx1"/>
                </a:solidFill>
                <a:latin typeface="Times New Roman" panose="02020603050405020304" pitchFamily="18" charset="0"/>
                <a:cs typeface="Times New Roman" panose="02020603050405020304" pitchFamily="18" charset="0"/>
              </a:rPr>
              <a:t>2</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14055</TotalTime>
  <Words>575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3727</cp:revision>
  <cp:lastPrinted>2021-07-01T03:56:27Z</cp:lastPrinted>
  <dcterms:created xsi:type="dcterms:W3CDTF">2018-03-27T06:03:00Z</dcterms:created>
  <dcterms:modified xsi:type="dcterms:W3CDTF">2025-07-10T06:21:20Z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