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9457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1-6, днем порывы 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 градусов.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12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1-6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807478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июля, ночью 12 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49798</TotalTime>
  <Words>597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6023</cp:revision>
  <cp:lastPrinted>2021-02-03T11:37:00Z</cp:lastPrinted>
  <dcterms:created xsi:type="dcterms:W3CDTF">2018-03-27T06:03:00Z</dcterms:created>
  <dcterms:modified xsi:type="dcterms:W3CDTF">2025-07-10T09:10:15Z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