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0392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днем 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37410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3641964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cs typeface="+mn-cs"/>
                          </a:rPr>
                          <a:t>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15143</TotalTime>
  <Words>562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3635</cp:revision>
  <cp:lastPrinted>2021-07-01T03:56:27Z</cp:lastPrinted>
  <dcterms:created xsi:type="dcterms:W3CDTF">2018-03-27T06:03:00Z</dcterms:created>
  <dcterms:modified xsi:type="dcterms:W3CDTF">2025-07-10T06:37:35Z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