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501935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июля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11 июля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дождь, гроза. Ветер 7-12, днем порывы 15 м/с. Температура воздуха ночью 16-18, днем 26-28 тепла.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11 июля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ч. 12 июля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17-19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786273"/>
              </p:ext>
            </p:extLst>
          </p:nvPr>
        </p:nvGraphicFramePr>
        <p:xfrm>
          <a:off x="5046209" y="4509120"/>
          <a:ext cx="4667251" cy="18567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979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23216</TotalTime>
  <Words>598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3690</cp:revision>
  <cp:lastPrinted>2021-07-01T03:56:27Z</cp:lastPrinted>
  <dcterms:created xsi:type="dcterms:W3CDTF">2018-03-27T06:03:00Z</dcterms:created>
  <dcterms:modified xsi:type="dcterms:W3CDTF">2025-07-10T05:56:18Z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