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8068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3,5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 ночью дождь, гроза, днем небольшой дождь, гроза. Ветер северо-западный ночью 9-14, днем 15-20 м/с. Температура воздуха ночью 16-18,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18994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6910</cp:revision>
  <cp:lastPrinted>2021-07-01T03:56:27Z</cp:lastPrinted>
  <dcterms:created xsi:type="dcterms:W3CDTF">2018-03-27T06:03:00Z</dcterms:created>
  <dcterms:modified xsi:type="dcterms:W3CDTF">2025-07-10T06:21:07Z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