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77" y="4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76754926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191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10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10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5206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11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днем дождь, гроза</a:t>
            </a:r>
            <a:r>
              <a:rPr 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град.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северо-западный 9-14 м/с. Температура воздуха ночью 14-16, днем 26-28 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12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12 июля</a:t>
            </a:r>
          </a:p>
          <a:p>
            <a:pPr algn="just">
              <a:spcBef>
                <a:spcPct val="0"/>
              </a:spcBef>
            </a:pP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гроза. Ветер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14-16 тепла. </a:t>
            </a:r>
            <a:endParaRPr lang="kk-KZ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6514" y="2649726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  <a:p>
            <a:pPr indent="358775" algn="just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75966388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Туяк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Сүгірәлі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640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55</cp:revision>
  <dcterms:modified xsi:type="dcterms:W3CDTF">2025-07-10T08:52:43Z</dcterms:modified>
</cp:coreProperties>
</file>