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2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16682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гроза,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5-10, утром и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/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93034" y="2207463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7653" y="303769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331939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22883</TotalTime>
  <Words>714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3679</cp:revision>
  <cp:lastPrinted>2021-10-18T15:52:53Z</cp:lastPrinted>
  <dcterms:created xsi:type="dcterms:W3CDTF">2018-03-27T06:03:00Z</dcterms:created>
  <dcterms:modified xsi:type="dcterms:W3CDTF">2025-07-10T07:37:31Z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