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2592991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северный, северо-восточный 7-12 м/с. Температура воздуха ночью 17-19, днем 30-32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6521371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5033</TotalTime>
  <Words>550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774</cp:revision>
  <cp:lastPrinted>2021-07-01T03:56:27Z</cp:lastPrinted>
  <dcterms:created xsi:type="dcterms:W3CDTF">2024-09-22T07:48:17Z</dcterms:created>
  <dcterms:modified xsi:type="dcterms:W3CDTF">2025-07-10T08:40:53Z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