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56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3394906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191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июля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июля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10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июля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гроза, временами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сильный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дождь, град.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северо-западный,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25-27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12 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11 июля по 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ч. 12 июля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июля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2072936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27021</TotalTime>
  <Words>601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4869</cp:revision>
  <cp:lastPrinted>2021-07-01T03:56:27Z</cp:lastPrinted>
  <dcterms:created xsi:type="dcterms:W3CDTF">2018-03-27T06:03:00Z</dcterms:created>
  <dcterms:modified xsi:type="dcterms:W3CDTF">2025-07-10T08:39:46Z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