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9" d="100"/>
          <a:sy n="99" d="100"/>
        </p:scale>
        <p:origin x="102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3307800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3951360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24-26,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34-36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без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25-27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28422</TotalTime>
  <Words>591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3926</cp:revision>
  <cp:lastPrinted>2021-10-15T03:50:29Z</cp:lastPrinted>
  <dcterms:created xsi:type="dcterms:W3CDTF">2018-03-27T06:03:00Z</dcterms:created>
  <dcterms:modified xsi:type="dcterms:W3CDTF">2025-07-10T06:36:35Z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