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5" d="100"/>
          <a:sy n="75" d="100"/>
        </p:scale>
        <p:origin x="730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4016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днем дождь, гроза. Ветер западный 9-14, днем порывы 15-20 м/с. Температура воздуха ночью 14-16,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67139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45882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6794</cp:revision>
  <cp:lastPrinted>2021-11-30T05:55:24Z</cp:lastPrinted>
  <dcterms:created xsi:type="dcterms:W3CDTF">2018-03-27T06:03:00Z</dcterms:created>
  <dcterms:modified xsi:type="dcterms:W3CDTF">2025-07-10T06:28:17Z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