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38118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27527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1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восточный, северо-восточный 5-10 м/с. Температура воздуха ночью 18-20, днем сильная жара 36-38 градусов.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с переходом на северо- 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22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-24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31930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5958</cp:revision>
  <cp:lastPrinted>2021-07-01T03:56:27Z</cp:lastPrinted>
  <dcterms:created xsi:type="dcterms:W3CDTF">2018-03-27T06:03:00Z</dcterms:created>
  <dcterms:modified xsi:type="dcterms:W3CDTF">2025-07-10T06:43:31Z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