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7869350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июля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10 июля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июля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июля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небольшой дождь, гроза. Ветер северо-западный, западный 5-10 м/с. Температура воздуха ночью 13-15, днем 25-27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12 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11 июля по 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ч. 12 июля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9-14 м/с. Температура воздуха ночью 15-17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0026948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24982</TotalTime>
  <Words>603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4832</cp:revision>
  <cp:lastPrinted>2021-07-01T03:56:27Z</cp:lastPrinted>
  <dcterms:created xsi:type="dcterms:W3CDTF">2018-03-27T06:03:00Z</dcterms:created>
  <dcterms:modified xsi:type="dcterms:W3CDTF">2025-07-10T08:32:56Z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