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58"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69565875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190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09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622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10</a:t>
            </a:r>
            <a:r>
              <a:rPr lang="kk-KZ" altLang="ru-RU" sz="1200" b="1" kern="0" dirty="0">
                <a:solidFill>
                  <a:srgbClr val="000000"/>
                </a:solidFill>
                <a:latin typeface="Times New Roman" pitchFamily="18" charset="0"/>
                <a:ea typeface="Calibri"/>
                <a:cs typeface="Times New Roman" pitchFamily="18" charset="0"/>
                <a:sym typeface="Calibri"/>
              </a:rPr>
              <a:t> шілдеге</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09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10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күндіз жаңбыр, найзағай, бұршақ</a:t>
            </a:r>
            <a:r>
              <a:rPr lang="kk-KZ" sz="1200" dirty="0">
                <a:solidFill>
                  <a:prstClr val="black"/>
                </a:solidFill>
                <a:latin typeface="Times New Roman" pitchFamily="18" charset="0"/>
                <a:ea typeface="Calibri"/>
                <a:cs typeface="Times New Roman" pitchFamily="18" charset="0"/>
              </a:rPr>
              <a:t>. Солтүстік-шығыстан жел соғады, күші 9-14 м/с. Ауа температурасы түнде 12-14, күндіз 25-27 градус жылы.</a:t>
            </a: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11 ш</a:t>
            </a:r>
            <a:r>
              <a:rPr lang="kk-KZ" altLang="ru-RU" sz="12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10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11</a:t>
            </a:r>
            <a:r>
              <a:rPr lang="kk-KZ" sz="1200" b="1" kern="0" dirty="0">
                <a:solidFill>
                  <a:srgbClr val="000000"/>
                </a:solidFill>
                <a:latin typeface="Times New Roman" pitchFamily="18" charset="0"/>
                <a:ea typeface="Calibri"/>
                <a:cs typeface="Times New Roman" pitchFamily="18" charset="0"/>
                <a:sym typeface="Calibri"/>
              </a:rPr>
              <a:t>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0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жауын-шашынсыз.</a:t>
            </a:r>
            <a:r>
              <a:rPr lang="ru-RU" altLang="ru-RU" sz="1200" dirty="0">
                <a:latin typeface="Times New Roman" panose="02020603050405020304" pitchFamily="18" charset="0"/>
                <a:ea typeface="Calibri"/>
                <a:cs typeface="Times New Roman" panose="02020603050405020304" pitchFamily="18" charset="0"/>
              </a:rPr>
              <a:t> </a:t>
            </a:r>
            <a:r>
              <a:rPr lang="kk-KZ" altLang="ru-RU" sz="1200" dirty="0">
                <a:solidFill>
                  <a:prstClr val="black"/>
                </a:solidFill>
                <a:latin typeface="Times New Roman" pitchFamily="18" charset="0"/>
                <a:ea typeface="Calibri"/>
                <a:cs typeface="Times New Roman" pitchFamily="18" charset="0"/>
              </a:rPr>
              <a:t>Оң</a:t>
            </a:r>
            <a:r>
              <a:rPr lang="kk-KZ" sz="1200" dirty="0">
                <a:solidFill>
                  <a:prstClr val="black"/>
                </a:solidFill>
                <a:latin typeface="Times New Roman" pitchFamily="18" charset="0"/>
                <a:ea typeface="Calibri"/>
                <a:cs typeface="Times New Roman" pitchFamily="18" charset="0"/>
              </a:rPr>
              <a:t>түстік-батыстан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күші 9-14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13-15 градус жылы.</a:t>
            </a:r>
          </a:p>
        </p:txBody>
      </p:sp>
      <p:graphicFrame>
        <p:nvGraphicFramePr>
          <p:cNvPr id="27" name="Table"/>
          <p:cNvGraphicFramePr/>
          <p:nvPr>
            <p:extLst>
              <p:ext uri="{D42A27DB-BD31-4B8C-83A1-F6EECF244321}">
                <p14:modId xmlns:p14="http://schemas.microsoft.com/office/powerpoint/2010/main" val="146821659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622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kk-KZ"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09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733308"/>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kk-KZ"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5113"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a:latin typeface="Times New Roman"/>
                <a:ea typeface="Times New Roman"/>
                <a:cs typeface="Times New Roman"/>
                <a:sym typeface="Times New Roman"/>
              </a:rPr>
              <a:t> С</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146</TotalTime>
  <Words>657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49</cp:revision>
  <dcterms:modified xsi:type="dcterms:W3CDTF">2025-07-09T08:22:49Z</dcterms:modified>
</cp:coreProperties>
</file>