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7736736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en-US" altLang="ru-RU" sz="1200" b="1" smtClean="0">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4903759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өткінші жаңбыр, 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17-19</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1</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14054</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3725</cp:revision>
  <cp:lastPrinted>2021-07-01T03:56:27Z</cp:lastPrinted>
  <dcterms:created xsi:type="dcterms:W3CDTF">2018-03-27T06:03:00Z</dcterms:created>
  <dcterms:modified xsi:type="dcterms:W3CDTF">2025-07-09T06:10:35Z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