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847828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3604155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10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Солтүстіктен, солтүстік-шығыстан жел соғады, күші </a:t>
            </a:r>
            <a:r>
              <a:rPr lang="kk-KZ" sz="1200" kern="1400" dirty="0" smtClean="0">
                <a:latin typeface="Times New Roman"/>
                <a:ea typeface="Times New Roman"/>
              </a:rPr>
              <a:t>түнде 2-7, күндіз 7-12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24-26 </a:t>
            </a:r>
            <a:r>
              <a:rPr lang="kk-KZ" sz="1200" kern="1400" dirty="0" smtClean="0">
                <a:latin typeface="Times New Roman"/>
                <a:ea typeface="Times New Roman"/>
              </a:rPr>
              <a:t>жылы, </a:t>
            </a:r>
            <a:r>
              <a:rPr lang="kk-KZ" sz="1200" kern="1400" dirty="0">
                <a:latin typeface="Times New Roman"/>
                <a:ea typeface="Times New Roman"/>
              </a:rPr>
              <a:t>күндіз </a:t>
            </a:r>
            <a:r>
              <a:rPr lang="kk-KZ" sz="1200" kern="1400" dirty="0" smtClean="0">
                <a:latin typeface="Times New Roman"/>
                <a:ea typeface="Times New Roman"/>
              </a:rPr>
              <a:t>қатты ыстық </a:t>
            </a:r>
            <a:r>
              <a:rPr lang="kk-KZ" sz="1200" kern="1400" dirty="0" smtClean="0">
                <a:latin typeface="Times New Roman"/>
                <a:ea typeface="Times New Roman"/>
              </a:rPr>
              <a:t>37-39 </a:t>
            </a:r>
            <a:r>
              <a:rPr lang="kk-KZ" sz="1200" kern="1400" dirty="0" smtClean="0">
                <a:latin typeface="Times New Roman"/>
                <a:ea typeface="Times New Roman"/>
              </a:rPr>
              <a:t>градус</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 жауын-шашынсыз</a:t>
            </a:r>
            <a:r>
              <a:rPr lang="kk-KZ" sz="1200" kern="1400" dirty="0" smtClean="0">
                <a:latin typeface="Times New Roman"/>
                <a:ea typeface="Times New Roman"/>
              </a:rPr>
              <a:t>. Солтүстік-шығыстан, шығыстан жел соғады, күші 6-11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24-26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28641</TotalTime>
  <Words>579</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4733</cp:revision>
  <cp:lastPrinted>2023-02-06T06:57:51Z</cp:lastPrinted>
  <dcterms:created xsi:type="dcterms:W3CDTF">2018-03-27T06:03:00Z</dcterms:created>
  <dcterms:modified xsi:type="dcterms:W3CDTF">2025-07-09T06:46:43Z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