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826475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09 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10 </a:t>
            </a:r>
            <a:r>
              <a:rPr lang="kk-KZ" altLang="ru-RU" sz="1200" b="1" dirty="0">
                <a:solidFill>
                  <a:prstClr val="black"/>
                </a:solidFill>
                <a:latin typeface="Times New Roman" panose="02020603050405020304" pitchFamily="18" charset="0"/>
                <a:cs typeface="Times New Roman" panose="02020603050405020304" pitchFamily="18" charset="0"/>
              </a:rPr>
              <a:t>шілдеге 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a:solidFill>
                  <a:srgbClr val="000000"/>
                </a:solidFill>
                <a:latin typeface="Times New Roman" panose="02020603050405020304" pitchFamily="18" charset="0"/>
                <a:ea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күндіз жаңбыр</a:t>
            </a:r>
            <a:r>
              <a:rPr lang="kk-KZ" sz="1200" kern="900" dirty="0" smtClean="0">
                <a:solidFill>
                  <a:srgbClr val="000000"/>
                </a:solidFill>
                <a:latin typeface="Times New Roman" panose="02020603050405020304" pitchFamily="18" charset="0"/>
                <a:ea typeface="Times New Roman" panose="02020603050405020304" pitchFamily="18" charset="0"/>
              </a:rPr>
              <a:t>, найзағай. </a:t>
            </a:r>
            <a:r>
              <a:rPr lang="ru-RU" sz="1200" dirty="0" err="1"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 жел соғады, күші түнде 2-7, күндіз 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26-28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10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ru-RU" sz="1200" dirty="0" smtClean="0">
                <a:solidFill>
                  <a:prstClr val="black"/>
                </a:solidFill>
                <a:latin typeface="Times New Roman" panose="02020603050405020304" pitchFamily="18" charset="0"/>
                <a:cs typeface="Times New Roman" panose="02020603050405020304" pitchFamily="18" charset="0"/>
              </a:rPr>
              <a:t>Сол</a:t>
            </a:r>
            <a:r>
              <a:rPr lang="kk-KZ" sz="1200" dirty="0">
                <a:solidFill>
                  <a:prstClr val="black"/>
                </a:solidFill>
                <a:latin typeface="Times New Roman" panose="02020603050405020304" pitchFamily="18" charset="0"/>
                <a:cs typeface="Times New Roman" panose="02020603050405020304" pitchFamily="18" charset="0"/>
              </a:rPr>
              <a:t>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15-17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5721485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smtClean="0">
                <a:solidFill>
                  <a:prstClr val="black"/>
                </a:solidFill>
                <a:latin typeface="Times New Roman" panose="02020603050405020304" pitchFamily="18" charset="0"/>
                <a:cs typeface="Times New Roman" panose="02020603050405020304" pitchFamily="18" charset="0"/>
              </a:rPr>
              <a:t> 10 </a:t>
            </a:r>
            <a:r>
              <a:rPr lang="ru-RU" sz="1200" dirty="0" err="1" smtClean="0">
                <a:solidFill>
                  <a:prstClr val="black"/>
                </a:solidFill>
                <a:latin typeface="Times New Roman" panose="02020603050405020304" pitchFamily="18" charset="0"/>
                <a:cs typeface="Times New Roman" panose="02020603050405020304" pitchFamily="18" charset="0"/>
              </a:rPr>
              <a:t>шілдеде</a:t>
            </a:r>
            <a:r>
              <a:rPr lang="ru-RU" sz="1200" dirty="0" smtClean="0">
                <a:solidFill>
                  <a:prstClr val="black"/>
                </a:solidFill>
                <a:latin typeface="Times New Roman" panose="02020603050405020304" pitchFamily="18" charset="0"/>
                <a:cs typeface="Times New Roman" panose="02020603050405020304" pitchFamily="18" charset="0"/>
              </a:rPr>
              <a:t> 2025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25083</TotalTime>
  <Words>584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4903</cp:revision>
  <cp:lastPrinted>2021-07-01T07:38:07Z</cp:lastPrinted>
  <dcterms:created xsi:type="dcterms:W3CDTF">2018-03-27T06:03:00Z</dcterms:created>
  <dcterms:modified xsi:type="dcterms:W3CDTF">2025-07-09T07:02:48Z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