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314950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дауыл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a:t>
            </a:r>
            <a:r>
              <a:rPr lang="en-US"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Жел солтүстік-шығыстан соғып, солтүстік-батысқа ауысады, 9-14, екпіні 15-20 м/с. Ауа температурасы түнде 16-18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9421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26819</TotalTime>
  <Words>567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4835</cp:revision>
  <cp:lastPrinted>2021-07-01T07:38:07Z</cp:lastPrinted>
  <dcterms:created xsi:type="dcterms:W3CDTF">2018-03-27T06:03:00Z</dcterms:created>
  <dcterms:modified xsi:type="dcterms:W3CDTF">2025-07-09T07:29:16Z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