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5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08877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24670"/>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Солтүстік-шығыстан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5-10, күндіз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r>
              <a:rPr lang="kk-KZ" altLang="ru-RU" sz="1200" b="1" dirty="0" smtClean="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4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4767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80020523"/>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Күкіртсітегі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r>
              <a:rPr lang=""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21136</TotalTime>
  <Words>646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3616</cp:revision>
  <cp:lastPrinted>2021-07-01T03:56:27Z</cp:lastPrinted>
  <dcterms:created xsi:type="dcterms:W3CDTF">2018-03-27T06:03:00Z</dcterms:created>
  <dcterms:modified xsi:type="dcterms:W3CDTF">2025-07-09T07:54:34Z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