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32" y="2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4066175"/>
              </p:ext>
            </p:extLst>
          </p:nvPr>
        </p:nvGraphicFramePr>
        <p:xfrm>
          <a:off x="344488" y="2564903"/>
          <a:ext cx="4320480" cy="1512169"/>
        </p:xfrm>
        <a:graphic>
          <a:graphicData uri="http://schemas.openxmlformats.org/drawingml/2006/table">
            <a:tbl>
              <a:tblPr/>
              <a:tblGrid>
                <a:gridCol w="4320480">
                  <a:extLst>
                    <a:ext uri="{9D8B030D-6E8A-4147-A177-3AD203B41FA5}">
                      <a16:colId xmlns:a16="http://schemas.microsoft.com/office/drawing/2014/main"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190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54491" y="2952304"/>
            <a:ext cx="464596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9609913"/>
              </p:ext>
            </p:extLst>
          </p:nvPr>
        </p:nvGraphicFramePr>
        <p:xfrm>
          <a:off x="5071962" y="483607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488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r>
                        <a:rPr lang="en-US" sz="1100" b="0" i="0" u="none" strike="noStrike" dirty="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1661" y="4210911"/>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жылғы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10</a:t>
            </a:r>
            <a:r>
              <a:rPr lang="kk-KZ" altLang="ru-RU" sz="1100" b="1" dirty="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шілде</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23-25, күндіз 33-35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err="1">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23-25 </a:t>
            </a:r>
            <a:r>
              <a:rPr lang="ru-RU" sz="1100" dirty="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042" y="3806179"/>
            <a:ext cx="4637415"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30607</TotalTime>
  <Words>584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3971</cp:revision>
  <cp:lastPrinted>2021-07-01T07:38:07Z</cp:lastPrinted>
  <dcterms:created xsi:type="dcterms:W3CDTF">2018-03-27T06:03:00Z</dcterms:created>
  <dcterms:modified xsi:type="dcterms:W3CDTF">2025-07-09T06:49:39Z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