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47308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318822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шілде с. 20-ден 10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түнде 12-14,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11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10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11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10-12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10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11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42151</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6493</cp:revision>
  <cp:lastPrinted>2023-01-16T10:13:34Z</cp:lastPrinted>
  <dcterms:created xsi:type="dcterms:W3CDTF">2018-03-27T06:03:00Z</dcterms:created>
  <dcterms:modified xsi:type="dcterms:W3CDTF">2025-07-09T06:12:14Z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