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23475150"/>
              </p:ext>
            </p:extLst>
          </p:nvPr>
        </p:nvGraphicFramePr>
        <p:xfrm>
          <a:off x="307975" y="2588895"/>
          <a:ext cx="4465638" cy="411448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1596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a:t>
            </a:r>
            <a:r>
              <a:rPr lang="kk-KZ" altLang="ru-RU" sz="1200" dirty="0" smtClean="0">
                <a:latin typeface="Times New Roman" panose="02020603050405020304" pitchFamily="18" charset="0"/>
                <a:cs typeface="Times New Roman" panose="02020603050405020304" pitchFamily="18" charset="0"/>
              </a:rPr>
              <a:t>. Солтүстік-шығыстан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екпіні 15-20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27-29 градус </a:t>
            </a:r>
            <a:r>
              <a:rPr lang="kk-KZ" altLang="ru-RU" sz="1200" dirty="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smtClean="0">
              <a:latin typeface="Times New Roman" panose="02020603050405020304" pitchFamily="18" charset="0"/>
              <a:cs typeface="Times New Roman" panose="02020603050405020304" pitchFamily="18" charset="0"/>
            </a:endParaRP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11</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10 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11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a:t>
            </a:r>
            <a:r>
              <a:rPr lang="kk-KZ" altLang="ru-RU" sz="1200" dirty="0" smtClean="0">
                <a:latin typeface="Times New Roman" panose="02020603050405020304" pitchFamily="18" charset="0"/>
                <a:cs typeface="Times New Roman" panose="02020603050405020304" pitchFamily="18" charset="0"/>
              </a:rPr>
              <a:t>Солтүстіктен, </a:t>
            </a:r>
            <a:r>
              <a:rPr lang="kk-KZ" altLang="ru-RU" sz="1200" dirty="0">
                <a:latin typeface="Times New Roman" panose="02020603050405020304" pitchFamily="18" charset="0"/>
                <a:cs typeface="Times New Roman" panose="02020603050405020304" pitchFamily="18" charset="0"/>
              </a:rPr>
              <a:t>солтүстік-шығыстан </a:t>
            </a:r>
            <a:r>
              <a:rPr lang="kk-KZ" altLang="ru-RU" sz="1200" dirty="0" smtClean="0">
                <a:latin typeface="Times New Roman" panose="02020603050405020304" pitchFamily="18" charset="0"/>
                <a:cs typeface="Times New Roman" panose="02020603050405020304" pitchFamily="18" charset="0"/>
              </a:rPr>
              <a:t>жел соғады, күші 9-14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09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45590721"/>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25060</TotalTime>
  <Words>506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4713</cp:revision>
  <cp:lastPrinted>2021-07-01T07:38:07Z</cp:lastPrinted>
  <dcterms:created xsi:type="dcterms:W3CDTF">2018-03-27T06:03:00Z</dcterms:created>
  <dcterms:modified xsi:type="dcterms:W3CDTF">2025-07-09T07:15:56Z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