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21076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0</a:t>
            </a:r>
            <a:r>
              <a:rPr lang="kk-KZ" altLang="ru-RU" sz="1200" b="1"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smtClean="0">
                <a:latin typeface="Times New Roman" panose="02020603050405020304" pitchFamily="18" charset="0"/>
                <a:cs typeface="Times New Roman" panose="02020603050405020304" pitchFamily="18" charset="0"/>
              </a:rPr>
              <a:t>шілдеге2025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10</a:t>
            </a:r>
            <a:r>
              <a:rPr lang="en-US"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солтүстік-батысқа ауысады, 9-14 м/с. Ауа температурасы түнде 12-14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6121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24763</TotalTime>
  <Words>566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4810</cp:revision>
  <cp:lastPrinted>2021-07-01T03:56:27Z</cp:lastPrinted>
  <dcterms:created xsi:type="dcterms:W3CDTF">2018-03-27T06:03:00Z</dcterms:created>
  <dcterms:modified xsi:type="dcterms:W3CDTF">2025-07-09T07:32:28Z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