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52802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10 шіледеге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10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Солтүстік-батыстан, с</a:t>
            </a:r>
            <a:r>
              <a:rPr lang="kk-KZ" sz="1200" kern="1400" dirty="0" smtClean="0">
                <a:solidFill>
                  <a:srgbClr val="000000"/>
                </a:solidFill>
                <a:latin typeface="Times New Roman" panose="02020603050405020304" pitchFamily="18" charset="0"/>
              </a:rPr>
              <a:t>олтүстіктен жел соғады, </a:t>
            </a:r>
            <a:r>
              <a:rPr lang="kk-KZ" sz="1200" dirty="0" smtClean="0">
                <a:latin typeface="Times New Roman" panose="02020603050405020304" pitchFamily="18" charset="0"/>
                <a:cs typeface="Times New Roman" panose="02020603050405020304" pitchFamily="18" charset="0"/>
              </a:rPr>
              <a:t>күші 5-10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16-18, күндіз 32-34 </a:t>
            </a:r>
            <a:r>
              <a:rPr lang="kk-KZ" sz="1200" dirty="0">
                <a:latin typeface="Times New Roman" panose="02020603050405020304" pitchFamily="18" charset="0"/>
                <a:cs typeface="Times New Roman" panose="02020603050405020304" pitchFamily="18" charset="0"/>
              </a:rPr>
              <a:t>градус жылы 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10 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11 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Ашық. </a:t>
            </a:r>
            <a:r>
              <a:rPr lang="kk-KZ" sz="1200" kern="1400" smtClean="0">
                <a:solidFill>
                  <a:srgbClr val="000000"/>
                </a:solidFill>
                <a:latin typeface="Times New Roman" panose="02020603050405020304" pitchFamily="18" charset="0"/>
              </a:rPr>
              <a:t>Солтүстік-шығыстан </a:t>
            </a:r>
            <a:r>
              <a:rPr lang="kk-KZ" sz="1200" kern="1400" dirty="0" smtClean="0">
                <a:solidFill>
                  <a:srgbClr val="000000"/>
                </a:solidFill>
                <a:latin typeface="Times New Roman" panose="02020603050405020304" pitchFamily="18" charset="0"/>
              </a:rPr>
              <a:t>жел соғады, </a:t>
            </a:r>
            <a:r>
              <a:rPr lang="kk-KZ" sz="1200" dirty="0" smtClean="0">
                <a:latin typeface="Times New Roman" panose="02020603050405020304" pitchFamily="18" charset="0"/>
                <a:cs typeface="Times New Roman" panose="02020603050405020304" pitchFamily="18" charset="0"/>
              </a:rPr>
              <a:t>күші 3-8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18-20 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6785973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2.413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10 шілдеде, 11 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6287" y="612607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30403</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5793</cp:revision>
  <cp:lastPrinted>2021-07-01T07:38:07Z</cp:lastPrinted>
  <dcterms:created xsi:type="dcterms:W3CDTF">2018-03-27T06:03:00Z</dcterms:created>
  <dcterms:modified xsi:type="dcterms:W3CDTF">2025-07-09T09:17:11Z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