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5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902040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2-7, күндіз 7-12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3-8 м/с.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782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939474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 Гафурова-Кенесова Н.Р.</a:t>
            </a:r>
            <a:r>
              <a:rPr lang=""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18481</TotalTime>
  <Words>571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3301</cp:revision>
  <cp:lastPrinted>2021-07-01T03:56:27Z</cp:lastPrinted>
  <dcterms:created xsi:type="dcterms:W3CDTF">2018-03-27T06:03:00Z</dcterms:created>
  <dcterms:modified xsi:type="dcterms:W3CDTF">2025-07-08T07:31:35Z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