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791178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08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594897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0"/>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09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08 шілде с. 20-ден 09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dirty="0">
                <a:solidFill>
                  <a:srgbClr val="000000"/>
                </a:solidFill>
                <a:latin typeface="Times New Roman" panose="02020603050405020304" pitchFamily="18" charset="0"/>
                <a:cs typeface="Times New Roman" panose="02020603050405020304" pitchFamily="18" charset="0"/>
              </a:rPr>
              <a:t>7</a:t>
            </a:r>
            <a:r>
              <a:rPr lang="kk-KZ" sz="1100" dirty="0">
                <a:latin typeface="Times New Roman" panose="02020603050405020304" pitchFamily="18" charset="0"/>
                <a:cs typeface="Times New Roman" panose="02020603050405020304" pitchFamily="18" charset="0"/>
              </a:rPr>
              <a:t>-12 м/с. Ауа температурасы түнде 12-14, күндіз 23-25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10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09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10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10-12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09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10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42119</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6490</cp:revision>
  <cp:lastPrinted>2023-01-16T10:13:34Z</cp:lastPrinted>
  <dcterms:created xsi:type="dcterms:W3CDTF">2018-03-27T06:03:00Z</dcterms:created>
  <dcterms:modified xsi:type="dcterms:W3CDTF">2025-07-08T06:17:59Z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