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754863446"/>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836041553"/>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63</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0,391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0,165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324</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0,065</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шілде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09 </a:t>
            </a:r>
            <a:r>
              <a:rPr lang="kk-KZ" altLang="ru-RU" sz="1150" b="1" dirty="0" smtClean="0">
                <a:latin typeface="Times New Roman" pitchFamily="18" charset="0"/>
                <a:cs typeface="Times New Roman" pitchFamily="18" charset="0"/>
              </a:rPr>
              <a:t>шілде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09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Ашық</a:t>
            </a:r>
            <a:r>
              <a:rPr lang="kk-KZ" sz="1200" kern="1400" dirty="0">
                <a:latin typeface="Times New Roman"/>
                <a:ea typeface="Times New Roman"/>
              </a:rPr>
              <a:t>, жауын-шашынсыз. Солтүстіктен, солтүстік-шығыстан жел соғады, күші </a:t>
            </a:r>
            <a:r>
              <a:rPr lang="kk-KZ" sz="1200" kern="1400" dirty="0" smtClean="0">
                <a:latin typeface="Times New Roman"/>
                <a:ea typeface="Times New Roman"/>
              </a:rPr>
              <a:t>7-12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19-21 жылы, </a:t>
            </a:r>
            <a:r>
              <a:rPr lang="kk-KZ" sz="1200" kern="1400" dirty="0">
                <a:latin typeface="Times New Roman"/>
                <a:ea typeface="Times New Roman"/>
              </a:rPr>
              <a:t>күндіз </a:t>
            </a:r>
            <a:r>
              <a:rPr lang="kk-KZ" sz="1200" kern="1400" dirty="0" smtClean="0">
                <a:latin typeface="Times New Roman"/>
                <a:ea typeface="Times New Roman"/>
              </a:rPr>
              <a:t>қатты ыстық 35-37 градус.</a:t>
            </a: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09</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шілде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10</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шілде</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09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Ашық, жауын-шашынсыз</a:t>
            </a:r>
            <a:r>
              <a:rPr lang="kk-KZ" sz="1200" kern="1400" dirty="0" smtClean="0">
                <a:latin typeface="Times New Roman"/>
                <a:ea typeface="Times New Roman"/>
              </a:rPr>
              <a:t>. Солтүстік-шығыстан, шығыстан жел соғады, күші 6-11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21-23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28637</TotalTime>
  <Words>575</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4732</cp:revision>
  <cp:lastPrinted>2023-02-06T06:57:51Z</cp:lastPrinted>
  <dcterms:created xsi:type="dcterms:W3CDTF">2018-03-27T06:03:00Z</dcterms:created>
  <dcterms:modified xsi:type="dcterms:W3CDTF">2025-07-08T07:15:20Z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